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2" r:id="rId1"/>
    <p:sldMasterId id="2147483750" r:id="rId2"/>
    <p:sldMasterId id="2147483774" r:id="rId3"/>
  </p:sldMasterIdLst>
  <p:notesMasterIdLst>
    <p:notesMasterId r:id="rId23"/>
  </p:notesMasterIdLst>
  <p:sldIdLst>
    <p:sldId id="258" r:id="rId4"/>
    <p:sldId id="256" r:id="rId5"/>
    <p:sldId id="257" r:id="rId6"/>
    <p:sldId id="275" r:id="rId7"/>
    <p:sldId id="270" r:id="rId8"/>
    <p:sldId id="260" r:id="rId9"/>
    <p:sldId id="272" r:id="rId10"/>
    <p:sldId id="280" r:id="rId11"/>
    <p:sldId id="285" r:id="rId12"/>
    <p:sldId id="276" r:id="rId13"/>
    <p:sldId id="281" r:id="rId14"/>
    <p:sldId id="283" r:id="rId15"/>
    <p:sldId id="286" r:id="rId16"/>
    <p:sldId id="282" r:id="rId17"/>
    <p:sldId id="278" r:id="rId18"/>
    <p:sldId id="273" r:id="rId19"/>
    <p:sldId id="287" r:id="rId20"/>
    <p:sldId id="284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8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dan Boekel" userId="8807a44082e0ea6d" providerId="LiveId" clId="{7C83879B-FF06-4CF9-B194-7C41962E9143}"/>
    <pc:docChg chg="undo custSel mod addSld delSld modSld sldOrd">
      <pc:chgData name="Jordan Boekel" userId="8807a44082e0ea6d" providerId="LiveId" clId="{7C83879B-FF06-4CF9-B194-7C41962E9143}" dt="2019-10-23T21:02:03.249" v="4008" actId="20577"/>
      <pc:docMkLst>
        <pc:docMk/>
      </pc:docMkLst>
      <pc:sldChg chg="modSp">
        <pc:chgData name="Jordan Boekel" userId="8807a44082e0ea6d" providerId="LiveId" clId="{7C83879B-FF06-4CF9-B194-7C41962E9143}" dt="2019-10-21T02:05:28.427" v="611" actId="20577"/>
        <pc:sldMkLst>
          <pc:docMk/>
          <pc:sldMk cId="1683866232" sldId="257"/>
        </pc:sldMkLst>
        <pc:spChg chg="mod">
          <ac:chgData name="Jordan Boekel" userId="8807a44082e0ea6d" providerId="LiveId" clId="{7C83879B-FF06-4CF9-B194-7C41962E9143}" dt="2019-10-21T02:05:28.427" v="611" actId="20577"/>
          <ac:spMkLst>
            <pc:docMk/>
            <pc:sldMk cId="1683866232" sldId="257"/>
            <ac:spMk id="3" creationId="{60106C6B-49E2-4E93-AEC3-AA4886AC999D}"/>
          </ac:spMkLst>
        </pc:spChg>
      </pc:sldChg>
      <pc:sldChg chg="modSp">
        <pc:chgData name="Jordan Boekel" userId="8807a44082e0ea6d" providerId="LiveId" clId="{7C83879B-FF06-4CF9-B194-7C41962E9143}" dt="2019-10-21T01:47:55.588" v="145" actId="27636"/>
        <pc:sldMkLst>
          <pc:docMk/>
          <pc:sldMk cId="3961086660" sldId="258"/>
        </pc:sldMkLst>
        <pc:spChg chg="mod">
          <ac:chgData name="Jordan Boekel" userId="8807a44082e0ea6d" providerId="LiveId" clId="{7C83879B-FF06-4CF9-B194-7C41962E9143}" dt="2019-10-21T01:47:55.588" v="145" actId="27636"/>
          <ac:spMkLst>
            <pc:docMk/>
            <pc:sldMk cId="3961086660" sldId="258"/>
            <ac:spMk id="3" creationId="{00000000-0000-0000-0000-000000000000}"/>
          </ac:spMkLst>
        </pc:spChg>
      </pc:sldChg>
      <pc:sldChg chg="modSp ord">
        <pc:chgData name="Jordan Boekel" userId="8807a44082e0ea6d" providerId="LiveId" clId="{7C83879B-FF06-4CF9-B194-7C41962E9143}" dt="2019-10-23T21:02:03.249" v="4008" actId="20577"/>
        <pc:sldMkLst>
          <pc:docMk/>
          <pc:sldMk cId="386604996" sldId="260"/>
        </pc:sldMkLst>
        <pc:spChg chg="mod">
          <ac:chgData name="Jordan Boekel" userId="8807a44082e0ea6d" providerId="LiveId" clId="{7C83879B-FF06-4CF9-B194-7C41962E9143}" dt="2019-10-23T21:02:03.249" v="4008" actId="20577"/>
          <ac:spMkLst>
            <pc:docMk/>
            <pc:sldMk cId="386604996" sldId="260"/>
            <ac:spMk id="101" creationId="{EAD1F089-C6D1-49F1-A3F4-A0B46AC10CA1}"/>
          </ac:spMkLst>
        </pc:spChg>
      </pc:sldChg>
      <pc:sldChg chg="modSp">
        <pc:chgData name="Jordan Boekel" userId="8807a44082e0ea6d" providerId="LiveId" clId="{7C83879B-FF06-4CF9-B194-7C41962E9143}" dt="2019-10-21T01:58:08.461" v="235" actId="20577"/>
        <pc:sldMkLst>
          <pc:docMk/>
          <pc:sldMk cId="2455270580" sldId="272"/>
        </pc:sldMkLst>
        <pc:spChg chg="mod">
          <ac:chgData name="Jordan Boekel" userId="8807a44082e0ea6d" providerId="LiveId" clId="{7C83879B-FF06-4CF9-B194-7C41962E9143}" dt="2019-10-21T01:58:08.461" v="235" actId="20577"/>
          <ac:spMkLst>
            <pc:docMk/>
            <pc:sldMk cId="2455270580" sldId="272"/>
            <ac:spMk id="4" creationId="{25FEA333-20E1-4A37-AFF9-E43CC2EF2CD5}"/>
          </ac:spMkLst>
        </pc:spChg>
      </pc:sldChg>
      <pc:sldChg chg="delSp modSp add">
        <pc:chgData name="Jordan Boekel" userId="8807a44082e0ea6d" providerId="LiveId" clId="{7C83879B-FF06-4CF9-B194-7C41962E9143}" dt="2019-10-21T02:16:06.048" v="892" actId="478"/>
        <pc:sldMkLst>
          <pc:docMk/>
          <pc:sldMk cId="1275055747" sldId="273"/>
        </pc:sldMkLst>
        <pc:spChg chg="mod">
          <ac:chgData name="Jordan Boekel" userId="8807a44082e0ea6d" providerId="LiveId" clId="{7C83879B-FF06-4CF9-B194-7C41962E9143}" dt="2019-10-21T02:00:34.965" v="363" actId="20577"/>
          <ac:spMkLst>
            <pc:docMk/>
            <pc:sldMk cId="1275055747" sldId="273"/>
            <ac:spMk id="2" creationId="{FCE61CD3-1CA5-4323-BC88-47491B39A559}"/>
          </ac:spMkLst>
        </pc:spChg>
        <pc:spChg chg="mod">
          <ac:chgData name="Jordan Boekel" userId="8807a44082e0ea6d" providerId="LiveId" clId="{7C83879B-FF06-4CF9-B194-7C41962E9143}" dt="2019-10-21T02:02:47.894" v="417" actId="20577"/>
          <ac:spMkLst>
            <pc:docMk/>
            <pc:sldMk cId="1275055747" sldId="273"/>
            <ac:spMk id="3" creationId="{AD7463FD-CB79-4EF0-99B9-54AD8FB922D3}"/>
          </ac:spMkLst>
        </pc:spChg>
        <pc:spChg chg="mod">
          <ac:chgData name="Jordan Boekel" userId="8807a44082e0ea6d" providerId="LiveId" clId="{7C83879B-FF06-4CF9-B194-7C41962E9143}" dt="2019-10-21T02:05:17.071" v="609" actId="20577"/>
          <ac:spMkLst>
            <pc:docMk/>
            <pc:sldMk cId="1275055747" sldId="273"/>
            <ac:spMk id="4" creationId="{D3C54CF1-0AE2-42D8-AC8B-E54DA58DB741}"/>
          </ac:spMkLst>
        </pc:spChg>
        <pc:spChg chg="del mod">
          <ac:chgData name="Jordan Boekel" userId="8807a44082e0ea6d" providerId="LiveId" clId="{7C83879B-FF06-4CF9-B194-7C41962E9143}" dt="2019-10-21T02:16:06.048" v="892" actId="478"/>
          <ac:spMkLst>
            <pc:docMk/>
            <pc:sldMk cId="1275055747" sldId="273"/>
            <ac:spMk id="5" creationId="{0ED26858-AC09-4F85-A07C-B444279BE0BD}"/>
          </ac:spMkLst>
        </pc:spChg>
        <pc:spChg chg="mod">
          <ac:chgData name="Jordan Boekel" userId="8807a44082e0ea6d" providerId="LiveId" clId="{7C83879B-FF06-4CF9-B194-7C41962E9143}" dt="2019-10-21T02:15:29.940" v="891" actId="20577"/>
          <ac:spMkLst>
            <pc:docMk/>
            <pc:sldMk cId="1275055747" sldId="273"/>
            <ac:spMk id="6" creationId="{E11233DF-8E6A-4D7B-8DB5-EC2983E684D2}"/>
          </ac:spMkLst>
        </pc:spChg>
      </pc:sldChg>
      <pc:sldChg chg="addSp delSp modSp">
        <pc:chgData name="Jordan Boekel" userId="8807a44082e0ea6d" providerId="LiveId" clId="{7C83879B-FF06-4CF9-B194-7C41962E9143}" dt="2019-10-21T02:37:29.001" v="1640" actId="1076"/>
        <pc:sldMkLst>
          <pc:docMk/>
          <pc:sldMk cId="1803371223" sldId="275"/>
        </pc:sldMkLst>
        <pc:spChg chg="mod">
          <ac:chgData name="Jordan Boekel" userId="8807a44082e0ea6d" providerId="LiveId" clId="{7C83879B-FF06-4CF9-B194-7C41962E9143}" dt="2019-10-21T02:13:16.881" v="752" actId="20577"/>
          <ac:spMkLst>
            <pc:docMk/>
            <pc:sldMk cId="1803371223" sldId="275"/>
            <ac:spMk id="3" creationId="{87AF217B-2825-4B6B-B705-D4BDFF5201AC}"/>
          </ac:spMkLst>
        </pc:spChg>
        <pc:spChg chg="mod">
          <ac:chgData name="Jordan Boekel" userId="8807a44082e0ea6d" providerId="LiveId" clId="{7C83879B-FF06-4CF9-B194-7C41962E9143}" dt="2019-10-21T02:13:41.368" v="786" actId="5793"/>
          <ac:spMkLst>
            <pc:docMk/>
            <pc:sldMk cId="1803371223" sldId="275"/>
            <ac:spMk id="4" creationId="{31503BBC-0E31-4487-9C81-7A6134333252}"/>
          </ac:spMkLst>
        </pc:spChg>
        <pc:spChg chg="mod">
          <ac:chgData name="Jordan Boekel" userId="8807a44082e0ea6d" providerId="LiveId" clId="{7C83879B-FF06-4CF9-B194-7C41962E9143}" dt="2019-10-21T02:37:04.036" v="1635" actId="1076"/>
          <ac:spMkLst>
            <pc:docMk/>
            <pc:sldMk cId="1803371223" sldId="275"/>
            <ac:spMk id="10" creationId="{C8767153-0AB5-4D8C-9E1A-A0F817F532A1}"/>
          </ac:spMkLst>
        </pc:spChg>
        <pc:spChg chg="mod">
          <ac:chgData name="Jordan Boekel" userId="8807a44082e0ea6d" providerId="LiveId" clId="{7C83879B-FF06-4CF9-B194-7C41962E9143}" dt="2019-10-21T02:36:44.780" v="1632" actId="14100"/>
          <ac:spMkLst>
            <pc:docMk/>
            <pc:sldMk cId="1803371223" sldId="275"/>
            <ac:spMk id="11" creationId="{26FA8566-1B6A-4E74-B7F5-13165A3FB825}"/>
          </ac:spMkLst>
        </pc:spChg>
        <pc:spChg chg="mod">
          <ac:chgData name="Jordan Boekel" userId="8807a44082e0ea6d" providerId="LiveId" clId="{7C83879B-FF06-4CF9-B194-7C41962E9143}" dt="2019-10-21T02:28:44.002" v="1368" actId="20577"/>
          <ac:spMkLst>
            <pc:docMk/>
            <pc:sldMk cId="1803371223" sldId="275"/>
            <ac:spMk id="12" creationId="{87684393-F183-4A1F-9B7C-602C8BB07269}"/>
          </ac:spMkLst>
        </pc:spChg>
        <pc:spChg chg="mod">
          <ac:chgData name="Jordan Boekel" userId="8807a44082e0ea6d" providerId="LiveId" clId="{7C83879B-FF06-4CF9-B194-7C41962E9143}" dt="2019-10-21T02:37:29.001" v="1640" actId="1076"/>
          <ac:spMkLst>
            <pc:docMk/>
            <pc:sldMk cId="1803371223" sldId="275"/>
            <ac:spMk id="13" creationId="{504FE55F-033E-4455-B23D-616D19B6E81C}"/>
          </ac:spMkLst>
        </pc:spChg>
        <pc:spChg chg="mod">
          <ac:chgData name="Jordan Boekel" userId="8807a44082e0ea6d" providerId="LiveId" clId="{7C83879B-FF06-4CF9-B194-7C41962E9143}" dt="2019-10-21T02:37:23.292" v="1639" actId="1076"/>
          <ac:spMkLst>
            <pc:docMk/>
            <pc:sldMk cId="1803371223" sldId="275"/>
            <ac:spMk id="14" creationId="{0762BFC2-9EEF-44EE-80E7-6C25A1A41D59}"/>
          </ac:spMkLst>
        </pc:spChg>
        <pc:spChg chg="mod">
          <ac:chgData name="Jordan Boekel" userId="8807a44082e0ea6d" providerId="LiveId" clId="{7C83879B-FF06-4CF9-B194-7C41962E9143}" dt="2019-10-21T02:18:58.538" v="925" actId="20577"/>
          <ac:spMkLst>
            <pc:docMk/>
            <pc:sldMk cId="1803371223" sldId="275"/>
            <ac:spMk id="15" creationId="{BB3CC1F6-A287-44AD-A56A-EBC4D25A26E2}"/>
          </ac:spMkLst>
        </pc:spChg>
        <pc:spChg chg="mod">
          <ac:chgData name="Jordan Boekel" userId="8807a44082e0ea6d" providerId="LiveId" clId="{7C83879B-FF06-4CF9-B194-7C41962E9143}" dt="2019-10-21T02:23:28.666" v="1093" actId="20577"/>
          <ac:spMkLst>
            <pc:docMk/>
            <pc:sldMk cId="1803371223" sldId="275"/>
            <ac:spMk id="19" creationId="{106A17E4-626A-4D6C-A57B-85620BF0BFAF}"/>
          </ac:spMkLst>
        </pc:spChg>
        <pc:spChg chg="mod">
          <ac:chgData name="Jordan Boekel" userId="8807a44082e0ea6d" providerId="LiveId" clId="{7C83879B-FF06-4CF9-B194-7C41962E9143}" dt="2019-10-21T02:36:53.998" v="1634" actId="1076"/>
          <ac:spMkLst>
            <pc:docMk/>
            <pc:sldMk cId="1803371223" sldId="275"/>
            <ac:spMk id="22" creationId="{8A859B66-D6D0-4BDE-8B98-8AD595A3C539}"/>
          </ac:spMkLst>
        </pc:spChg>
        <pc:spChg chg="mod">
          <ac:chgData name="Jordan Boekel" userId="8807a44082e0ea6d" providerId="LiveId" clId="{7C83879B-FF06-4CF9-B194-7C41962E9143}" dt="2019-10-21T02:37:16.294" v="1638" actId="1076"/>
          <ac:spMkLst>
            <pc:docMk/>
            <pc:sldMk cId="1803371223" sldId="275"/>
            <ac:spMk id="25" creationId="{6469D35A-CE6C-4A84-A7C4-B75850C261A1}"/>
          </ac:spMkLst>
        </pc:spChg>
        <pc:spChg chg="add mod">
          <ac:chgData name="Jordan Boekel" userId="8807a44082e0ea6d" providerId="LiveId" clId="{7C83879B-FF06-4CF9-B194-7C41962E9143}" dt="2019-10-21T02:37:06.491" v="1636" actId="1076"/>
          <ac:spMkLst>
            <pc:docMk/>
            <pc:sldMk cId="1803371223" sldId="275"/>
            <ac:spMk id="40" creationId="{2F766EDA-BFFD-41DC-90B4-502789AF656B}"/>
          </ac:spMkLst>
        </pc:spChg>
        <pc:picChg chg="add del">
          <ac:chgData name="Jordan Boekel" userId="8807a44082e0ea6d" providerId="LiveId" clId="{7C83879B-FF06-4CF9-B194-7C41962E9143}" dt="2019-10-21T02:26:36.624" v="1240" actId="478"/>
          <ac:picMkLst>
            <pc:docMk/>
            <pc:sldMk cId="1803371223" sldId="275"/>
            <ac:picMk id="32" creationId="{5D4D219A-ECA6-48A2-BE03-661639354C86}"/>
          </ac:picMkLst>
        </pc:picChg>
        <pc:picChg chg="mod">
          <ac:chgData name="Jordan Boekel" userId="8807a44082e0ea6d" providerId="LiveId" clId="{7C83879B-FF06-4CF9-B194-7C41962E9143}" dt="2019-10-21T02:24:19.379" v="1157" actId="1076"/>
          <ac:picMkLst>
            <pc:docMk/>
            <pc:sldMk cId="1803371223" sldId="275"/>
            <ac:picMk id="43" creationId="{89F5BCC1-94EB-44D0-B1F0-F0AE9AB43959}"/>
          </ac:picMkLst>
        </pc:picChg>
      </pc:sldChg>
      <pc:sldChg chg="addSp delSp modSp mod ord setBg">
        <pc:chgData name="Jordan Boekel" userId="8807a44082e0ea6d" providerId="LiveId" clId="{7C83879B-FF06-4CF9-B194-7C41962E9143}" dt="2019-10-22T00:35:46.681" v="3873" actId="20577"/>
        <pc:sldMkLst>
          <pc:docMk/>
          <pc:sldMk cId="2997599278" sldId="276"/>
        </pc:sldMkLst>
        <pc:spChg chg="mod">
          <ac:chgData name="Jordan Boekel" userId="8807a44082e0ea6d" providerId="LiveId" clId="{7C83879B-FF06-4CF9-B194-7C41962E9143}" dt="2019-10-22T00:23:41.859" v="3752" actId="20577"/>
          <ac:spMkLst>
            <pc:docMk/>
            <pc:sldMk cId="2997599278" sldId="276"/>
            <ac:spMk id="2" creationId="{24653DBA-45D5-4AEB-8035-D74DD7596E5B}"/>
          </ac:spMkLst>
        </pc:spChg>
        <pc:spChg chg="add del mod">
          <ac:chgData name="Jordan Boekel" userId="8807a44082e0ea6d" providerId="LiveId" clId="{7C83879B-FF06-4CF9-B194-7C41962E9143}" dt="2019-10-22T00:23:25.561" v="3711" actId="26606"/>
          <ac:spMkLst>
            <pc:docMk/>
            <pc:sldMk cId="2997599278" sldId="276"/>
            <ac:spMk id="3" creationId="{C54E57BE-C883-4324-A467-AEE227C6528F}"/>
          </ac:spMkLst>
        </pc:spChg>
        <pc:spChg chg="del mod">
          <ac:chgData name="Jordan Boekel" userId="8807a44082e0ea6d" providerId="LiveId" clId="{7C83879B-FF06-4CF9-B194-7C41962E9143}" dt="2019-10-21T03:08:52.980" v="3199"/>
          <ac:spMkLst>
            <pc:docMk/>
            <pc:sldMk cId="2997599278" sldId="276"/>
            <ac:spMk id="4" creationId="{907528A3-2D9A-4049-BCA2-764B768A472F}"/>
          </ac:spMkLst>
        </pc:spChg>
        <pc:spChg chg="add del mod">
          <ac:chgData name="Jordan Boekel" userId="8807a44082e0ea6d" providerId="LiveId" clId="{7C83879B-FF06-4CF9-B194-7C41962E9143}" dt="2019-10-21T03:10:31.736" v="3220" actId="478"/>
          <ac:spMkLst>
            <pc:docMk/>
            <pc:sldMk cId="2997599278" sldId="276"/>
            <ac:spMk id="5" creationId="{5BF19D2B-C5BA-4C3C-8D86-D2F7AA4C706D}"/>
          </ac:spMkLst>
        </pc:spChg>
        <pc:spChg chg="add del mod">
          <ac:chgData name="Jordan Boekel" userId="8807a44082e0ea6d" providerId="LiveId" clId="{7C83879B-FF06-4CF9-B194-7C41962E9143}" dt="2019-10-21T03:08:58.231" v="3200" actId="478"/>
          <ac:spMkLst>
            <pc:docMk/>
            <pc:sldMk cId="2997599278" sldId="276"/>
            <ac:spMk id="6" creationId="{E61C7CFD-D025-41F4-9ABD-C743FA6C9257}"/>
          </ac:spMkLst>
        </pc:spChg>
        <pc:spChg chg="add del mod">
          <ac:chgData name="Jordan Boekel" userId="8807a44082e0ea6d" providerId="LiveId" clId="{7C83879B-FF06-4CF9-B194-7C41962E9143}" dt="2019-10-21T03:09:47.759" v="3214" actId="478"/>
          <ac:spMkLst>
            <pc:docMk/>
            <pc:sldMk cId="2997599278" sldId="276"/>
            <ac:spMk id="7" creationId="{5A867B0D-770C-4FDA-9834-3F6473B1CF44}"/>
          </ac:spMkLst>
        </pc:spChg>
        <pc:spChg chg="add del">
          <ac:chgData name="Jordan Boekel" userId="8807a44082e0ea6d" providerId="LiveId" clId="{7C83879B-FF06-4CF9-B194-7C41962E9143}" dt="2019-10-21T03:11:08.776" v="3224" actId="26606"/>
          <ac:spMkLst>
            <pc:docMk/>
            <pc:sldMk cId="2997599278" sldId="276"/>
            <ac:spMk id="8" creationId="{42285737-90EE-47DC-AC80-8AE156B11969}"/>
          </ac:spMkLst>
        </pc:spChg>
        <pc:spChg chg="add del mod">
          <ac:chgData name="Jordan Boekel" userId="8807a44082e0ea6d" providerId="LiveId" clId="{7C83879B-FF06-4CF9-B194-7C41962E9143}" dt="2019-10-21T03:09:52.032" v="3215" actId="478"/>
          <ac:spMkLst>
            <pc:docMk/>
            <pc:sldMk cId="2997599278" sldId="276"/>
            <ac:spMk id="9" creationId="{BF94D818-EEC6-4CAB-8F1F-85F494606961}"/>
          </ac:spMkLst>
        </pc:spChg>
        <pc:spChg chg="add del">
          <ac:chgData name="Jordan Boekel" userId="8807a44082e0ea6d" providerId="LiveId" clId="{7C83879B-FF06-4CF9-B194-7C41962E9143}" dt="2019-10-22T00:21:41.357" v="3588" actId="26606"/>
          <ac:spMkLst>
            <pc:docMk/>
            <pc:sldMk cId="2997599278" sldId="276"/>
            <ac:spMk id="13" creationId="{46C2E80F-49A6-4372-B103-219D417A55ED}"/>
          </ac:spMkLst>
        </pc:spChg>
        <pc:spChg chg="add">
          <ac:chgData name="Jordan Boekel" userId="8807a44082e0ea6d" providerId="LiveId" clId="{7C83879B-FF06-4CF9-B194-7C41962E9143}" dt="2019-10-22T00:23:25.561" v="3711" actId="26606"/>
          <ac:spMkLst>
            <pc:docMk/>
            <pc:sldMk cId="2997599278" sldId="276"/>
            <ac:spMk id="15" creationId="{46C2E80F-49A6-4372-B103-219D417A55ED}"/>
          </ac:spMkLst>
        </pc:spChg>
        <pc:grpChg chg="add del">
          <ac:chgData name="Jordan Boekel" userId="8807a44082e0ea6d" providerId="LiveId" clId="{7C83879B-FF06-4CF9-B194-7C41962E9143}" dt="2019-10-21T03:11:08.776" v="3224" actId="26606"/>
          <ac:grpSpMkLst>
            <pc:docMk/>
            <pc:sldMk cId="2997599278" sldId="276"/>
            <ac:grpSpMk id="12" creationId="{B57BDC17-F1B3-455F-BBF1-680AA1F25C06}"/>
          </ac:grpSpMkLst>
        </pc:grpChg>
        <pc:graphicFrameChg chg="add del">
          <ac:chgData name="Jordan Boekel" userId="8807a44082e0ea6d" providerId="LiveId" clId="{7C83879B-FF06-4CF9-B194-7C41962E9143}" dt="2019-10-21T03:11:08.776" v="3224" actId="26606"/>
          <ac:graphicFrameMkLst>
            <pc:docMk/>
            <pc:sldMk cId="2997599278" sldId="276"/>
            <ac:graphicFrameMk id="11" creationId="{496D69D2-C355-4731-8DE5-364BAE0F3934}"/>
          </ac:graphicFrameMkLst>
        </pc:graphicFrameChg>
        <pc:graphicFrameChg chg="add del">
          <ac:chgData name="Jordan Boekel" userId="8807a44082e0ea6d" providerId="LiveId" clId="{7C83879B-FF06-4CF9-B194-7C41962E9143}" dt="2019-10-22T00:21:41.357" v="3588" actId="26606"/>
          <ac:graphicFrameMkLst>
            <pc:docMk/>
            <pc:sldMk cId="2997599278" sldId="276"/>
            <ac:graphicFrameMk id="14" creationId="{890CABA6-E5B6-4383-BB12-A228BD3F35E0}"/>
          </ac:graphicFrameMkLst>
        </pc:graphicFrameChg>
        <pc:graphicFrameChg chg="add mod">
          <ac:chgData name="Jordan Boekel" userId="8807a44082e0ea6d" providerId="LiveId" clId="{7C83879B-FF06-4CF9-B194-7C41962E9143}" dt="2019-10-22T00:35:46.681" v="3873" actId="20577"/>
          <ac:graphicFrameMkLst>
            <pc:docMk/>
            <pc:sldMk cId="2997599278" sldId="276"/>
            <ac:graphicFrameMk id="16" creationId="{9C3B900A-06C0-453B-9F86-9293064587CC}"/>
          </ac:graphicFrameMkLst>
        </pc:graphicFrameChg>
        <pc:picChg chg="add del mod">
          <ac:chgData name="Jordan Boekel" userId="8807a44082e0ea6d" providerId="LiveId" clId="{7C83879B-FF06-4CF9-B194-7C41962E9143}" dt="2019-10-21T03:10:45.053" v="3222" actId="478"/>
          <ac:picMkLst>
            <pc:docMk/>
            <pc:sldMk cId="2997599278" sldId="276"/>
            <ac:picMk id="10" creationId="{0DE3E87B-C53F-49C0-A42D-8EA8AAD62C90}"/>
          </ac:picMkLst>
        </pc:picChg>
      </pc:sldChg>
      <pc:sldChg chg="modSp">
        <pc:chgData name="Jordan Boekel" userId="8807a44082e0ea6d" providerId="LiveId" clId="{7C83879B-FF06-4CF9-B194-7C41962E9143}" dt="2019-10-22T00:39:56.008" v="3913"/>
        <pc:sldMkLst>
          <pc:docMk/>
          <pc:sldMk cId="1183820114" sldId="277"/>
        </pc:sldMkLst>
        <pc:spChg chg="mod">
          <ac:chgData name="Jordan Boekel" userId="8807a44082e0ea6d" providerId="LiveId" clId="{7C83879B-FF06-4CF9-B194-7C41962E9143}" dt="2019-10-22T00:39:38.019" v="3891" actId="20577"/>
          <ac:spMkLst>
            <pc:docMk/>
            <pc:sldMk cId="1183820114" sldId="277"/>
            <ac:spMk id="3" creationId="{EA9348CC-FAB4-48A4-963A-F8D6B007ACA0}"/>
          </ac:spMkLst>
        </pc:spChg>
        <pc:spChg chg="mod">
          <ac:chgData name="Jordan Boekel" userId="8807a44082e0ea6d" providerId="LiveId" clId="{7C83879B-FF06-4CF9-B194-7C41962E9143}" dt="2019-10-22T00:39:52.987" v="3911" actId="27636"/>
          <ac:spMkLst>
            <pc:docMk/>
            <pc:sldMk cId="1183820114" sldId="277"/>
            <ac:spMk id="4" creationId="{07712D48-F7FD-4A77-B760-AB89F74C0C19}"/>
          </ac:spMkLst>
        </pc:spChg>
        <pc:spChg chg="mod">
          <ac:chgData name="Jordan Boekel" userId="8807a44082e0ea6d" providerId="LiveId" clId="{7C83879B-FF06-4CF9-B194-7C41962E9143}" dt="2019-10-22T00:39:42.426" v="3903" actId="20577"/>
          <ac:spMkLst>
            <pc:docMk/>
            <pc:sldMk cId="1183820114" sldId="277"/>
            <ac:spMk id="5" creationId="{CDE39854-38A9-407C-9B9B-C4C1738CE8A6}"/>
          </ac:spMkLst>
        </pc:spChg>
        <pc:spChg chg="mod">
          <ac:chgData name="Jordan Boekel" userId="8807a44082e0ea6d" providerId="LiveId" clId="{7C83879B-FF06-4CF9-B194-7C41962E9143}" dt="2019-10-22T00:39:56.008" v="3913"/>
          <ac:spMkLst>
            <pc:docMk/>
            <pc:sldMk cId="1183820114" sldId="277"/>
            <ac:spMk id="6" creationId="{BD5D245A-9DDE-4E8D-BBDF-10361A6E44E1}"/>
          </ac:spMkLst>
        </pc:spChg>
      </pc:sldChg>
      <pc:sldChg chg="addSp modSp add mod ord setBg">
        <pc:chgData name="Jordan Boekel" userId="8807a44082e0ea6d" providerId="LiveId" clId="{7C83879B-FF06-4CF9-B194-7C41962E9143}" dt="2019-10-22T00:24:04.801" v="3754"/>
        <pc:sldMkLst>
          <pc:docMk/>
          <pc:sldMk cId="17586052" sldId="280"/>
        </pc:sldMkLst>
        <pc:spChg chg="mod">
          <ac:chgData name="Jordan Boekel" userId="8807a44082e0ea6d" providerId="LiveId" clId="{7C83879B-FF06-4CF9-B194-7C41962E9143}" dt="2019-10-21T03:05:57.276" v="3074" actId="26606"/>
          <ac:spMkLst>
            <pc:docMk/>
            <pc:sldMk cId="17586052" sldId="280"/>
            <ac:spMk id="2" creationId="{DC5FA156-606C-4436-A248-0F27EEFFF492}"/>
          </ac:spMkLst>
        </pc:spChg>
        <pc:spChg chg="mod">
          <ac:chgData name="Jordan Boekel" userId="8807a44082e0ea6d" providerId="LiveId" clId="{7C83879B-FF06-4CF9-B194-7C41962E9143}" dt="2019-10-21T03:05:57.276" v="3074" actId="26606"/>
          <ac:spMkLst>
            <pc:docMk/>
            <pc:sldMk cId="17586052" sldId="280"/>
            <ac:spMk id="3" creationId="{EDA70F2B-C215-41F5-9B14-5AF31F5EADBC}"/>
          </ac:spMkLst>
        </pc:spChg>
        <pc:spChg chg="mod">
          <ac:chgData name="Jordan Boekel" userId="8807a44082e0ea6d" providerId="LiveId" clId="{7C83879B-FF06-4CF9-B194-7C41962E9143}" dt="2019-10-21T03:05:57.276" v="3074" actId="26606"/>
          <ac:spMkLst>
            <pc:docMk/>
            <pc:sldMk cId="17586052" sldId="280"/>
            <ac:spMk id="4" creationId="{490A3593-E9B2-42C5-A8DA-C83C298DDA0C}"/>
          </ac:spMkLst>
        </pc:spChg>
        <pc:spChg chg="add">
          <ac:chgData name="Jordan Boekel" userId="8807a44082e0ea6d" providerId="LiveId" clId="{7C83879B-FF06-4CF9-B194-7C41962E9143}" dt="2019-10-21T03:05:57.276" v="3074" actId="26606"/>
          <ac:spMkLst>
            <pc:docMk/>
            <pc:sldMk cId="17586052" sldId="280"/>
            <ac:spMk id="9" creationId="{4C608BEB-860E-4094-8511-78603564A75E}"/>
          </ac:spMkLst>
        </pc:spChg>
        <pc:cxnChg chg="add">
          <ac:chgData name="Jordan Boekel" userId="8807a44082e0ea6d" providerId="LiveId" clId="{7C83879B-FF06-4CF9-B194-7C41962E9143}" dt="2019-10-21T03:05:57.276" v="3074" actId="26606"/>
          <ac:cxnSpMkLst>
            <pc:docMk/>
            <pc:sldMk cId="17586052" sldId="280"/>
            <ac:cxnSpMk id="11" creationId="{1F16A8D4-FE87-4604-88B2-394B5D1EB437}"/>
          </ac:cxnSpMkLst>
        </pc:cxnChg>
      </pc:sldChg>
      <pc:sldChg chg="modSp">
        <pc:chgData name="Jordan Boekel" userId="8807a44082e0ea6d" providerId="LiveId" clId="{7C83879B-FF06-4CF9-B194-7C41962E9143}" dt="2019-10-21T03:04:47.992" v="3073" actId="688"/>
        <pc:sldMkLst>
          <pc:docMk/>
          <pc:sldMk cId="1095419421" sldId="281"/>
        </pc:sldMkLst>
        <pc:picChg chg="mod">
          <ac:chgData name="Jordan Boekel" userId="8807a44082e0ea6d" providerId="LiveId" clId="{7C83879B-FF06-4CF9-B194-7C41962E9143}" dt="2019-10-21T03:04:47.992" v="3073" actId="688"/>
          <ac:picMkLst>
            <pc:docMk/>
            <pc:sldMk cId="1095419421" sldId="281"/>
            <ac:picMk id="6" creationId="{72ABA0C4-4FD7-4B20-8837-CA4C0532BE59}"/>
          </ac:picMkLst>
        </pc:picChg>
      </pc:sldChg>
    </pc:docChg>
  </pc:docChgLst>
  <pc:docChgLst>
    <pc:chgData name="Patrick Curtain" userId="50437bfa17d6e0d6" providerId="LiveId" clId="{9EE02DF4-1BDF-418E-B1B1-E92C7974A661}"/>
    <pc:docChg chg="undo custSel mod addSld delSld modSld">
      <pc:chgData name="Patrick Curtain" userId="50437bfa17d6e0d6" providerId="LiveId" clId="{9EE02DF4-1BDF-418E-B1B1-E92C7974A661}" dt="2019-10-23T22:44:59.509" v="2825" actId="20577"/>
      <pc:docMkLst>
        <pc:docMk/>
      </pc:docMkLst>
      <pc:sldChg chg="modSp">
        <pc:chgData name="Patrick Curtain" userId="50437bfa17d6e0d6" providerId="LiveId" clId="{9EE02DF4-1BDF-418E-B1B1-E92C7974A661}" dt="2019-10-23T22:44:34.394" v="2816" actId="403"/>
        <pc:sldMkLst>
          <pc:docMk/>
          <pc:sldMk cId="3748667521" sldId="256"/>
        </pc:sldMkLst>
        <pc:spChg chg="mod">
          <ac:chgData name="Patrick Curtain" userId="50437bfa17d6e0d6" providerId="LiveId" clId="{9EE02DF4-1BDF-418E-B1B1-E92C7974A661}" dt="2019-10-23T22:44:34.394" v="2816" actId="403"/>
          <ac:spMkLst>
            <pc:docMk/>
            <pc:sldMk cId="3748667521" sldId="256"/>
            <ac:spMk id="21" creationId="{00000000-0000-0000-0000-000000000000}"/>
          </ac:spMkLst>
        </pc:spChg>
      </pc:sldChg>
      <pc:sldChg chg="modSp">
        <pc:chgData name="Patrick Curtain" userId="50437bfa17d6e0d6" providerId="LiveId" clId="{9EE02DF4-1BDF-418E-B1B1-E92C7974A661}" dt="2019-10-23T22:44:38.222" v="2818" actId="403"/>
        <pc:sldMkLst>
          <pc:docMk/>
          <pc:sldMk cId="1683866232" sldId="257"/>
        </pc:sldMkLst>
        <pc:spChg chg="mod">
          <ac:chgData name="Patrick Curtain" userId="50437bfa17d6e0d6" providerId="LiveId" clId="{9EE02DF4-1BDF-418E-B1B1-E92C7974A661}" dt="2019-10-23T22:44:38.222" v="2818" actId="403"/>
          <ac:spMkLst>
            <pc:docMk/>
            <pc:sldMk cId="1683866232" sldId="257"/>
            <ac:spMk id="3" creationId="{60106C6B-49E2-4E93-AEC3-AA4886AC999D}"/>
          </ac:spMkLst>
        </pc:spChg>
      </pc:sldChg>
      <pc:sldChg chg="addSp delSp modSp mod setBg setClrOvrMap">
        <pc:chgData name="Patrick Curtain" userId="50437bfa17d6e0d6" providerId="LiveId" clId="{9EE02DF4-1BDF-418E-B1B1-E92C7974A661}" dt="2019-10-23T22:44:29.922" v="2814" actId="1076"/>
        <pc:sldMkLst>
          <pc:docMk/>
          <pc:sldMk cId="3961086660" sldId="258"/>
        </pc:sldMkLst>
        <pc:spChg chg="mod">
          <ac:chgData name="Patrick Curtain" userId="50437bfa17d6e0d6" providerId="LiveId" clId="{9EE02DF4-1BDF-418E-B1B1-E92C7974A661}" dt="2019-10-23T22:44:12.176" v="2799" actId="20577"/>
          <ac:spMkLst>
            <pc:docMk/>
            <pc:sldMk cId="3961086660" sldId="258"/>
            <ac:spMk id="2" creationId="{00000000-0000-0000-0000-000000000000}"/>
          </ac:spMkLst>
        </pc:spChg>
        <pc:spChg chg="mod">
          <ac:chgData name="Patrick Curtain" userId="50437bfa17d6e0d6" providerId="LiveId" clId="{9EE02DF4-1BDF-418E-B1B1-E92C7974A661}" dt="2019-10-23T22:44:29.922" v="2814" actId="1076"/>
          <ac:spMkLst>
            <pc:docMk/>
            <pc:sldMk cId="3961086660" sldId="258"/>
            <ac:spMk id="3" creationId="{00000000-0000-0000-0000-000000000000}"/>
          </ac:spMkLst>
        </pc:spChg>
        <pc:spChg chg="add del">
          <ac:chgData name="Patrick Curtain" userId="50437bfa17d6e0d6" providerId="LiveId" clId="{9EE02DF4-1BDF-418E-B1B1-E92C7974A661}" dt="2019-10-21T02:02:53.775" v="590" actId="26606"/>
          <ac:spMkLst>
            <pc:docMk/>
            <pc:sldMk cId="3961086660" sldId="258"/>
            <ac:spMk id="12" creationId="{C0B27210-D0CA-4654-B3E3-9ABB4F178EA1}"/>
          </ac:spMkLst>
        </pc:spChg>
        <pc:spChg chg="add del">
          <ac:chgData name="Patrick Curtain" userId="50437bfa17d6e0d6" providerId="LiveId" clId="{9EE02DF4-1BDF-418E-B1B1-E92C7974A661}" dt="2019-10-21T02:02:53.775" v="590" actId="26606"/>
          <ac:spMkLst>
            <pc:docMk/>
            <pc:sldMk cId="3961086660" sldId="258"/>
            <ac:spMk id="14" creationId="{1DB7C82F-AB7E-4F0C-B829-FA1B9C415180}"/>
          </ac:spMkLst>
        </pc:spChg>
        <pc:spChg chg="add del">
          <ac:chgData name="Patrick Curtain" userId="50437bfa17d6e0d6" providerId="LiveId" clId="{9EE02DF4-1BDF-418E-B1B1-E92C7974A661}" dt="2019-10-21T02:02:53.775" v="590" actId="26606"/>
          <ac:spMkLst>
            <pc:docMk/>
            <pc:sldMk cId="3961086660" sldId="258"/>
            <ac:spMk id="16" creationId="{70B66945-4967-4040-926D-DCA44313CDAB}"/>
          </ac:spMkLst>
        </pc:spChg>
        <pc:spChg chg="add del">
          <ac:chgData name="Patrick Curtain" userId="50437bfa17d6e0d6" providerId="LiveId" clId="{9EE02DF4-1BDF-418E-B1B1-E92C7974A661}" dt="2019-10-21T02:02:40.851" v="583" actId="26606"/>
          <ac:spMkLst>
            <pc:docMk/>
            <pc:sldMk cId="3961086660" sldId="258"/>
            <ac:spMk id="18" creationId="{B558F58E-93BA-44A3-BCDA-585AFF2E4F3F}"/>
          </ac:spMkLst>
        </pc:spChg>
        <pc:spChg chg="add del">
          <ac:chgData name="Patrick Curtain" userId="50437bfa17d6e0d6" providerId="LiveId" clId="{9EE02DF4-1BDF-418E-B1B1-E92C7974A661}" dt="2019-10-21T02:24:39.984" v="848" actId="26606"/>
          <ac:spMkLst>
            <pc:docMk/>
            <pc:sldMk cId="3961086660" sldId="258"/>
            <ac:spMk id="19" creationId="{1DB7C82F-AB7E-4F0C-B829-FA1B9C415180}"/>
          </ac:spMkLst>
        </pc:spChg>
        <pc:spChg chg="add del">
          <ac:chgData name="Patrick Curtain" userId="50437bfa17d6e0d6" providerId="LiveId" clId="{9EE02DF4-1BDF-418E-B1B1-E92C7974A661}" dt="2019-10-21T02:02:31.789" v="579" actId="26606"/>
          <ac:spMkLst>
            <pc:docMk/>
            <pc:sldMk cId="3961086660" sldId="258"/>
            <ac:spMk id="21" creationId="{724CD679-7405-4CD3-A92A-9469F279A59D}"/>
          </ac:spMkLst>
        </pc:spChg>
        <pc:spChg chg="add">
          <ac:chgData name="Patrick Curtain" userId="50437bfa17d6e0d6" providerId="LiveId" clId="{9EE02DF4-1BDF-418E-B1B1-E92C7974A661}" dt="2019-10-21T02:24:39.984" v="848" actId="26606"/>
          <ac:spMkLst>
            <pc:docMk/>
            <pc:sldMk cId="3961086660" sldId="258"/>
            <ac:spMk id="24" creationId="{1DB7C82F-AB7E-4F0C-B829-FA1B9C415180}"/>
          </ac:spMkLst>
        </pc:spChg>
        <pc:spChg chg="add del">
          <ac:chgData name="Patrick Curtain" userId="50437bfa17d6e0d6" providerId="LiveId" clId="{9EE02DF4-1BDF-418E-B1B1-E92C7974A661}" dt="2019-10-21T02:02:44.161" v="585" actId="26606"/>
          <ac:spMkLst>
            <pc:docMk/>
            <pc:sldMk cId="3961086660" sldId="258"/>
            <ac:spMk id="25" creationId="{3CD9DF72-87A3-404E-A828-84CBF11A8303}"/>
          </ac:spMkLst>
        </pc:spChg>
        <pc:picChg chg="del">
          <ac:chgData name="Patrick Curtain" userId="50437bfa17d6e0d6" providerId="LiveId" clId="{9EE02DF4-1BDF-418E-B1B1-E92C7974A661}" dt="2019-10-21T02:02:20.726" v="576"/>
          <ac:picMkLst>
            <pc:docMk/>
            <pc:sldMk cId="3961086660" sldId="258"/>
            <ac:picMk id="5" creationId="{68F9CF01-01B0-4B86-8DAC-7F69305DF9EB}"/>
          </ac:picMkLst>
        </pc:picChg>
        <pc:picChg chg="add del mod ord">
          <ac:chgData name="Patrick Curtain" userId="50437bfa17d6e0d6" providerId="LiveId" clId="{9EE02DF4-1BDF-418E-B1B1-E92C7974A661}" dt="2019-10-21T02:02:46.184" v="587"/>
          <ac:picMkLst>
            <pc:docMk/>
            <pc:sldMk cId="3961086660" sldId="258"/>
            <ac:picMk id="6" creationId="{EDAD9458-B376-4E42-A627-917C1B63EF81}"/>
          </ac:picMkLst>
        </pc:picChg>
        <pc:picChg chg="add mod modCrop">
          <ac:chgData name="Patrick Curtain" userId="50437bfa17d6e0d6" providerId="LiveId" clId="{9EE02DF4-1BDF-418E-B1B1-E92C7974A661}" dt="2019-10-21T02:25:05.502" v="851"/>
          <ac:picMkLst>
            <pc:docMk/>
            <pc:sldMk cId="3961086660" sldId="258"/>
            <ac:picMk id="7" creationId="{B2C89CEF-1AC9-44A3-9F61-66F5AB1207F5}"/>
          </ac:picMkLst>
        </pc:picChg>
        <pc:picChg chg="add del mod modCrop">
          <ac:chgData name="Patrick Curtain" userId="50437bfa17d6e0d6" providerId="LiveId" clId="{9EE02DF4-1BDF-418E-B1B1-E92C7974A661}" dt="2019-10-21T02:22:58.968" v="846" actId="478"/>
          <ac:picMkLst>
            <pc:docMk/>
            <pc:sldMk cId="3961086660" sldId="258"/>
            <ac:picMk id="15" creationId="{29037509-5AF6-4265-BF2B-760F084508C5}"/>
          </ac:picMkLst>
        </pc:picChg>
        <pc:cxnChg chg="add del">
          <ac:chgData name="Patrick Curtain" userId="50437bfa17d6e0d6" providerId="LiveId" clId="{9EE02DF4-1BDF-418E-B1B1-E92C7974A661}" dt="2019-10-21T02:02:40.851" v="583" actId="26606"/>
          <ac:cxnSpMkLst>
            <pc:docMk/>
            <pc:sldMk cId="3961086660" sldId="258"/>
            <ac:cxnSpMk id="23" creationId="{BCD0BBC1-A7D4-445D-98AC-95A6A45D8EBB}"/>
          </ac:cxnSpMkLst>
        </pc:cxnChg>
        <pc:cxnChg chg="add del">
          <ac:chgData name="Patrick Curtain" userId="50437bfa17d6e0d6" providerId="LiveId" clId="{9EE02DF4-1BDF-418E-B1B1-E92C7974A661}" dt="2019-10-21T02:02:44.161" v="585" actId="26606"/>
          <ac:cxnSpMkLst>
            <pc:docMk/>
            <pc:sldMk cId="3961086660" sldId="258"/>
            <ac:cxnSpMk id="26" creationId="{20E3A342-4D61-4E3F-AF90-1AB42AEB96CC}"/>
          </ac:cxnSpMkLst>
        </pc:cxnChg>
      </pc:sldChg>
      <pc:sldChg chg="addSp delSp modSp mod setBg setClrOvrMap">
        <pc:chgData name="Patrick Curtain" userId="50437bfa17d6e0d6" providerId="LiveId" clId="{9EE02DF4-1BDF-418E-B1B1-E92C7974A661}" dt="2019-10-21T02:25:55.179" v="856" actId="26606"/>
        <pc:sldMkLst>
          <pc:docMk/>
          <pc:sldMk cId="386604996" sldId="260"/>
        </pc:sldMkLst>
        <pc:spChg chg="mod ord">
          <ac:chgData name="Patrick Curtain" userId="50437bfa17d6e0d6" providerId="LiveId" clId="{9EE02DF4-1BDF-418E-B1B1-E92C7974A661}" dt="2019-10-21T02:25:55.179" v="856" actId="26606"/>
          <ac:spMkLst>
            <pc:docMk/>
            <pc:sldMk cId="386604996" sldId="260"/>
            <ac:spMk id="2" creationId="{00000000-0000-0000-0000-000000000000}"/>
          </ac:spMkLst>
        </pc:spChg>
        <pc:spChg chg="mod">
          <ac:chgData name="Patrick Curtain" userId="50437bfa17d6e0d6" providerId="LiveId" clId="{9EE02DF4-1BDF-418E-B1B1-E92C7974A661}" dt="2019-10-21T02:25:55.179" v="856" actId="26606"/>
          <ac:spMkLst>
            <pc:docMk/>
            <pc:sldMk cId="386604996" sldId="260"/>
            <ac:spMk id="101" creationId="{EAD1F089-C6D1-49F1-A3F4-A0B46AC10CA1}"/>
          </ac:spMkLst>
        </pc:spChg>
        <pc:spChg chg="add del">
          <ac:chgData name="Patrick Curtain" userId="50437bfa17d6e0d6" providerId="LiveId" clId="{9EE02DF4-1BDF-418E-B1B1-E92C7974A661}" dt="2019-10-21T02:11:14.619" v="625" actId="26606"/>
          <ac:spMkLst>
            <pc:docMk/>
            <pc:sldMk cId="386604996" sldId="260"/>
            <ac:spMk id="105" creationId="{2EEE8F11-3582-44B7-9869-F2D26D7DD9D4}"/>
          </ac:spMkLst>
        </pc:spChg>
        <pc:spChg chg="add del">
          <ac:chgData name="Patrick Curtain" userId="50437bfa17d6e0d6" providerId="LiveId" clId="{9EE02DF4-1BDF-418E-B1B1-E92C7974A661}" dt="2019-10-21T02:11:14.619" v="625" actId="26606"/>
          <ac:spMkLst>
            <pc:docMk/>
            <pc:sldMk cId="386604996" sldId="260"/>
            <ac:spMk id="107" creationId="{2141F1CC-6A53-4BCF-9127-AABB52E2497E}"/>
          </ac:spMkLst>
        </pc:spChg>
        <pc:spChg chg="add del">
          <ac:chgData name="Patrick Curtain" userId="50437bfa17d6e0d6" providerId="LiveId" clId="{9EE02DF4-1BDF-418E-B1B1-E92C7974A661}" dt="2019-10-21T02:11:14.619" v="625" actId="26606"/>
          <ac:spMkLst>
            <pc:docMk/>
            <pc:sldMk cId="386604996" sldId="260"/>
            <ac:spMk id="110" creationId="{561B2B49-7142-4CA8-A929-4671548E6A5A}"/>
          </ac:spMkLst>
        </pc:spChg>
        <pc:spChg chg="add del">
          <ac:chgData name="Patrick Curtain" userId="50437bfa17d6e0d6" providerId="LiveId" clId="{9EE02DF4-1BDF-418E-B1B1-E92C7974A661}" dt="2019-10-21T02:11:08.850" v="616" actId="26606"/>
          <ac:spMkLst>
            <pc:docMk/>
            <pc:sldMk cId="386604996" sldId="260"/>
            <ac:spMk id="112" creationId="{37FEB674-D811-4FFE-A878-29D0C0ED18D4}"/>
          </ac:spMkLst>
        </pc:spChg>
        <pc:spChg chg="add del">
          <ac:chgData name="Patrick Curtain" userId="50437bfa17d6e0d6" providerId="LiveId" clId="{9EE02DF4-1BDF-418E-B1B1-E92C7974A661}" dt="2019-10-21T02:11:09.721" v="618" actId="26606"/>
          <ac:spMkLst>
            <pc:docMk/>
            <pc:sldMk cId="386604996" sldId="260"/>
            <ac:spMk id="114" creationId="{B849539B-3694-4E8A-A991-D68126CF3390}"/>
          </ac:spMkLst>
        </pc:spChg>
        <pc:spChg chg="add del">
          <ac:chgData name="Patrick Curtain" userId="50437bfa17d6e0d6" providerId="LiveId" clId="{9EE02DF4-1BDF-418E-B1B1-E92C7974A661}" dt="2019-10-21T02:11:10.777" v="620" actId="26606"/>
          <ac:spMkLst>
            <pc:docMk/>
            <pc:sldMk cId="386604996" sldId="260"/>
            <ac:spMk id="118" creationId="{2C6A2225-94AF-4BC4-98F4-77746E7B10A9}"/>
          </ac:spMkLst>
        </pc:spChg>
        <pc:spChg chg="add del">
          <ac:chgData name="Patrick Curtain" userId="50437bfa17d6e0d6" providerId="LiveId" clId="{9EE02DF4-1BDF-418E-B1B1-E92C7974A661}" dt="2019-10-21T02:11:10.777" v="620" actId="26606"/>
          <ac:spMkLst>
            <pc:docMk/>
            <pc:sldMk cId="386604996" sldId="260"/>
            <ac:spMk id="120" creationId="{648F5915-2CE1-4F74-88C5-D4366893D2DF}"/>
          </ac:spMkLst>
        </pc:spChg>
        <pc:spChg chg="add del">
          <ac:chgData name="Patrick Curtain" userId="50437bfa17d6e0d6" providerId="LiveId" clId="{9EE02DF4-1BDF-418E-B1B1-E92C7974A661}" dt="2019-10-21T02:11:12.207" v="622" actId="26606"/>
          <ac:spMkLst>
            <pc:docMk/>
            <pc:sldMk cId="386604996" sldId="260"/>
            <ac:spMk id="122" creationId="{99899462-FC16-43B0-966B-FCA263450716}"/>
          </ac:spMkLst>
        </pc:spChg>
        <pc:spChg chg="add del">
          <ac:chgData name="Patrick Curtain" userId="50437bfa17d6e0d6" providerId="LiveId" clId="{9EE02DF4-1BDF-418E-B1B1-E92C7974A661}" dt="2019-10-21T02:12:14.826" v="632" actId="26606"/>
          <ac:spMkLst>
            <pc:docMk/>
            <pc:sldMk cId="386604996" sldId="260"/>
            <ac:spMk id="127" creationId="{7EB6695E-BED5-4DA3-8C9B-AD301AEF4776}"/>
          </ac:spMkLst>
        </pc:spChg>
        <pc:spChg chg="add">
          <ac:chgData name="Patrick Curtain" userId="50437bfa17d6e0d6" providerId="LiveId" clId="{9EE02DF4-1BDF-418E-B1B1-E92C7974A661}" dt="2019-10-21T02:25:55.179" v="856" actId="26606"/>
          <ac:spMkLst>
            <pc:docMk/>
            <pc:sldMk cId="386604996" sldId="260"/>
            <ac:spMk id="134" creationId="{4841EA57-DEA6-4BE9-B11E-1FBCC76BE16E}"/>
          </ac:spMkLst>
        </pc:spChg>
        <pc:spChg chg="add">
          <ac:chgData name="Patrick Curtain" userId="50437bfa17d6e0d6" providerId="LiveId" clId="{9EE02DF4-1BDF-418E-B1B1-E92C7974A661}" dt="2019-10-21T02:25:55.179" v="856" actId="26606"/>
          <ac:spMkLst>
            <pc:docMk/>
            <pc:sldMk cId="386604996" sldId="260"/>
            <ac:spMk id="136" creationId="{A26922E4-CEB0-4BFE-BAD1-403E6A417D06}"/>
          </ac:spMkLst>
        </pc:spChg>
        <pc:picChg chg="del mod">
          <ac:chgData name="Patrick Curtain" userId="50437bfa17d6e0d6" providerId="LiveId" clId="{9EE02DF4-1BDF-418E-B1B1-E92C7974A661}" dt="2019-10-21T02:10:59.832" v="614" actId="478"/>
          <ac:picMkLst>
            <pc:docMk/>
            <pc:sldMk cId="386604996" sldId="260"/>
            <ac:picMk id="3" creationId="{36A99D99-F9B8-4B89-9E43-068F9C98CCC2}"/>
          </ac:picMkLst>
        </pc:picChg>
        <pc:picChg chg="add mod ord modCrop">
          <ac:chgData name="Patrick Curtain" userId="50437bfa17d6e0d6" providerId="LiveId" clId="{9EE02DF4-1BDF-418E-B1B1-E92C7974A661}" dt="2019-10-21T02:25:55.179" v="856" actId="26606"/>
          <ac:picMkLst>
            <pc:docMk/>
            <pc:sldMk cId="386604996" sldId="260"/>
            <ac:picMk id="4" creationId="{589E60A4-E188-428D-ADDF-AC89BC3920A8}"/>
          </ac:picMkLst>
        </pc:picChg>
        <pc:picChg chg="mod ord modCrop">
          <ac:chgData name="Patrick Curtain" userId="50437bfa17d6e0d6" providerId="LiveId" clId="{9EE02DF4-1BDF-418E-B1B1-E92C7974A661}" dt="2019-10-21T02:25:55.179" v="856" actId="26606"/>
          <ac:picMkLst>
            <pc:docMk/>
            <pc:sldMk cId="386604996" sldId="260"/>
            <ac:picMk id="6" creationId="{DC8B7B21-2806-42EE-BB78-2AEC226129CC}"/>
          </ac:picMkLst>
        </pc:picChg>
        <pc:picChg chg="add mod ord">
          <ac:chgData name="Patrick Curtain" userId="50437bfa17d6e0d6" providerId="LiveId" clId="{9EE02DF4-1BDF-418E-B1B1-E92C7974A661}" dt="2019-10-21T02:25:55.179" v="856" actId="26606"/>
          <ac:picMkLst>
            <pc:docMk/>
            <pc:sldMk cId="386604996" sldId="260"/>
            <ac:picMk id="20" creationId="{0B74E32E-8BC9-41DB-8FD0-122245406AF5}"/>
          </ac:picMkLst>
        </pc:picChg>
        <pc:picChg chg="add del">
          <ac:chgData name="Patrick Curtain" userId="50437bfa17d6e0d6" providerId="LiveId" clId="{9EE02DF4-1BDF-418E-B1B1-E92C7974A661}" dt="2019-10-21T02:11:14.602" v="624" actId="26606"/>
          <ac:picMkLst>
            <pc:docMk/>
            <pc:sldMk cId="386604996" sldId="260"/>
            <ac:picMk id="125" creationId="{22901FED-4FC9-4ED5-8123-C98BCD1616BA}"/>
          </ac:picMkLst>
        </pc:picChg>
        <pc:picChg chg="add del">
          <ac:chgData name="Patrick Curtain" userId="50437bfa17d6e0d6" providerId="LiveId" clId="{9EE02DF4-1BDF-418E-B1B1-E92C7974A661}" dt="2019-10-21T02:25:55.179" v="856" actId="26606"/>
          <ac:picMkLst>
            <pc:docMk/>
            <pc:sldMk cId="386604996" sldId="260"/>
            <ac:picMk id="129" creationId="{22901FED-4FC9-4ED5-8123-C98BCD1616BA}"/>
          </ac:picMkLst>
        </pc:picChg>
        <pc:cxnChg chg="add del">
          <ac:chgData name="Patrick Curtain" userId="50437bfa17d6e0d6" providerId="LiveId" clId="{9EE02DF4-1BDF-418E-B1B1-E92C7974A661}" dt="2019-10-21T02:11:09.721" v="618" actId="26606"/>
          <ac:cxnSpMkLst>
            <pc:docMk/>
            <pc:sldMk cId="386604996" sldId="260"/>
            <ac:cxnSpMk id="116" creationId="{1AA718E0-F8D2-4975-85FE-D33E8A7B9176}"/>
          </ac:cxnSpMkLst>
        </pc:cxnChg>
        <pc:cxnChg chg="add del">
          <ac:chgData name="Patrick Curtain" userId="50437bfa17d6e0d6" providerId="LiveId" clId="{9EE02DF4-1BDF-418E-B1B1-E92C7974A661}" dt="2019-10-21T02:11:12.207" v="622" actId="26606"/>
          <ac:cxnSpMkLst>
            <pc:docMk/>
            <pc:sldMk cId="386604996" sldId="260"/>
            <ac:cxnSpMk id="123" creationId="{AAFEA932-2DF1-410C-A00A-7A1E7DBF7511}"/>
          </ac:cxnSpMkLst>
        </pc:cxnChg>
      </pc:sldChg>
      <pc:sldChg chg="addSp delSp modSp mod setBg setClrOvrMap">
        <pc:chgData name="Patrick Curtain" userId="50437bfa17d6e0d6" providerId="LiveId" clId="{9EE02DF4-1BDF-418E-B1B1-E92C7974A661}" dt="2019-10-23T22:44:59.509" v="2825" actId="20577"/>
        <pc:sldMkLst>
          <pc:docMk/>
          <pc:sldMk cId="2455270580" sldId="272"/>
        </pc:sldMkLst>
        <pc:spChg chg="add del mod ord">
          <ac:chgData name="Patrick Curtain" userId="50437bfa17d6e0d6" providerId="LiveId" clId="{9EE02DF4-1BDF-418E-B1B1-E92C7974A661}" dt="2019-10-21T02:26:57.862" v="860" actId="478"/>
          <ac:spMkLst>
            <pc:docMk/>
            <pc:sldMk cId="2455270580" sldId="272"/>
            <ac:spMk id="2" creationId="{EF72C83D-5439-43CB-A379-7F53CA614B50}"/>
          </ac:spMkLst>
        </pc:spChg>
        <pc:spChg chg="del">
          <ac:chgData name="Patrick Curtain" userId="50437bfa17d6e0d6" providerId="LiveId" clId="{9EE02DF4-1BDF-418E-B1B1-E92C7974A661}" dt="2019-10-21T01:58:59.921" v="523"/>
          <ac:spMkLst>
            <pc:docMk/>
            <pc:sldMk cId="2455270580" sldId="272"/>
            <ac:spMk id="3" creationId="{4A7F960B-BE9A-478E-8A40-44EC3B06EBBA}"/>
          </ac:spMkLst>
        </pc:spChg>
        <pc:spChg chg="mod ord">
          <ac:chgData name="Patrick Curtain" userId="50437bfa17d6e0d6" providerId="LiveId" clId="{9EE02DF4-1BDF-418E-B1B1-E92C7974A661}" dt="2019-10-21T02:28:57.689" v="892" actId="404"/>
          <ac:spMkLst>
            <pc:docMk/>
            <pc:sldMk cId="2455270580" sldId="272"/>
            <ac:spMk id="4" creationId="{25FEA333-20E1-4A37-AFF9-E43CC2EF2CD5}"/>
          </ac:spMkLst>
        </pc:spChg>
        <pc:spChg chg="del">
          <ac:chgData name="Patrick Curtain" userId="50437bfa17d6e0d6" providerId="LiveId" clId="{9EE02DF4-1BDF-418E-B1B1-E92C7974A661}" dt="2019-10-21T01:58:59.921" v="523"/>
          <ac:spMkLst>
            <pc:docMk/>
            <pc:sldMk cId="2455270580" sldId="272"/>
            <ac:spMk id="5" creationId="{FE606048-73D7-456A-9581-E428FEF52B07}"/>
          </ac:spMkLst>
        </pc:spChg>
        <pc:spChg chg="del mod">
          <ac:chgData name="Patrick Curtain" userId="50437bfa17d6e0d6" providerId="LiveId" clId="{9EE02DF4-1BDF-418E-B1B1-E92C7974A661}" dt="2019-10-21T01:58:52.495" v="522"/>
          <ac:spMkLst>
            <pc:docMk/>
            <pc:sldMk cId="2455270580" sldId="272"/>
            <ac:spMk id="6" creationId="{8ADB6950-8BC8-4A56-9EAE-4BAD0E70488F}"/>
          </ac:spMkLst>
        </pc:spChg>
        <pc:spChg chg="mod">
          <ac:chgData name="Patrick Curtain" userId="50437bfa17d6e0d6" providerId="LiveId" clId="{9EE02DF4-1BDF-418E-B1B1-E92C7974A661}" dt="2019-10-23T22:44:59.509" v="2825" actId="20577"/>
          <ac:spMkLst>
            <pc:docMk/>
            <pc:sldMk cId="2455270580" sldId="272"/>
            <ac:spMk id="6" creationId="{D2B7BF6A-D5EE-4762-9805-3A2A0872887D}"/>
          </ac:spMkLst>
        </pc:spChg>
        <pc:spChg chg="add del mod">
          <ac:chgData name="Patrick Curtain" userId="50437bfa17d6e0d6" providerId="LiveId" clId="{9EE02DF4-1BDF-418E-B1B1-E92C7974A661}" dt="2019-10-21T02:00:04.795" v="534" actId="931"/>
          <ac:spMkLst>
            <pc:docMk/>
            <pc:sldMk cId="2455270580" sldId="272"/>
            <ac:spMk id="10" creationId="{849BB6EE-FCD8-4BA5-9A21-6C5D90F5F72F}"/>
          </ac:spMkLst>
        </pc:spChg>
        <pc:spChg chg="add del">
          <ac:chgData name="Patrick Curtain" userId="50437bfa17d6e0d6" providerId="LiveId" clId="{9EE02DF4-1BDF-418E-B1B1-E92C7974A661}" dt="2019-10-21T01:59:09.340" v="527" actId="26606"/>
          <ac:spMkLst>
            <pc:docMk/>
            <pc:sldMk cId="2455270580" sldId="272"/>
            <ac:spMk id="15" creationId="{E35A04CF-97D4-4FF7-B359-C546B1F62E54}"/>
          </ac:spMkLst>
        </pc:spChg>
        <pc:spChg chg="add del">
          <ac:chgData name="Patrick Curtain" userId="50437bfa17d6e0d6" providerId="LiveId" clId="{9EE02DF4-1BDF-418E-B1B1-E92C7974A661}" dt="2019-10-21T01:59:09.340" v="527" actId="26606"/>
          <ac:spMkLst>
            <pc:docMk/>
            <pc:sldMk cId="2455270580" sldId="272"/>
            <ac:spMk id="17" creationId="{1DE7243B-5109-444B-8FAF-7437C66BC0E9}"/>
          </ac:spMkLst>
        </pc:spChg>
        <pc:spChg chg="add del">
          <ac:chgData name="Patrick Curtain" userId="50437bfa17d6e0d6" providerId="LiveId" clId="{9EE02DF4-1BDF-418E-B1B1-E92C7974A661}" dt="2019-10-21T01:59:09.340" v="527" actId="26606"/>
          <ac:spMkLst>
            <pc:docMk/>
            <pc:sldMk cId="2455270580" sldId="272"/>
            <ac:spMk id="19" creationId="{4C5D6221-DA7B-4611-AA26-7D8E349FDE96}"/>
          </ac:spMkLst>
        </pc:spChg>
        <pc:spChg chg="add del">
          <ac:chgData name="Patrick Curtain" userId="50437bfa17d6e0d6" providerId="LiveId" clId="{9EE02DF4-1BDF-418E-B1B1-E92C7974A661}" dt="2019-10-21T02:00:29.826" v="547" actId="26606"/>
          <ac:spMkLst>
            <pc:docMk/>
            <pc:sldMk cId="2455270580" sldId="272"/>
            <ac:spMk id="21" creationId="{4C608BEB-860E-4094-8511-78603564A75E}"/>
          </ac:spMkLst>
        </pc:spChg>
        <pc:spChg chg="add del mod">
          <ac:chgData name="Patrick Curtain" userId="50437bfa17d6e0d6" providerId="LiveId" clId="{9EE02DF4-1BDF-418E-B1B1-E92C7974A661}" dt="2019-10-21T02:09:57.702" v="610" actId="478"/>
          <ac:spMkLst>
            <pc:docMk/>
            <pc:sldMk cId="2455270580" sldId="272"/>
            <ac:spMk id="23" creationId="{3675D7A0-AD9B-4473-90D9-FAA0C77E5D37}"/>
          </ac:spMkLst>
        </pc:spChg>
        <pc:spChg chg="add del mod">
          <ac:chgData name="Patrick Curtain" userId="50437bfa17d6e0d6" providerId="LiveId" clId="{9EE02DF4-1BDF-418E-B1B1-E92C7974A661}" dt="2019-10-21T02:25:48.743" v="853" actId="478"/>
          <ac:spMkLst>
            <pc:docMk/>
            <pc:sldMk cId="2455270580" sldId="272"/>
            <ac:spMk id="25" creationId="{1A0D0D62-F1C6-4B0F-A43E-4ED100706B25}"/>
          </ac:spMkLst>
        </pc:spChg>
        <pc:spChg chg="add del mod">
          <ac:chgData name="Patrick Curtain" userId="50437bfa17d6e0d6" providerId="LiveId" clId="{9EE02DF4-1BDF-418E-B1B1-E92C7974A661}" dt="2019-10-21T02:26:03.445" v="857" actId="478"/>
          <ac:spMkLst>
            <pc:docMk/>
            <pc:sldMk cId="2455270580" sldId="272"/>
            <ac:spMk id="26" creationId="{5A07CDDC-0753-47B8-B6F0-F29BA78C9AF0}"/>
          </ac:spMkLst>
        </pc:spChg>
        <pc:spChg chg="add del">
          <ac:chgData name="Patrick Curtain" userId="50437bfa17d6e0d6" providerId="LiveId" clId="{9EE02DF4-1BDF-418E-B1B1-E92C7974A661}" dt="2019-10-21T02:00:24.415" v="540" actId="26606"/>
          <ac:spMkLst>
            <pc:docMk/>
            <pc:sldMk cId="2455270580" sldId="272"/>
            <ac:spMk id="29" creationId="{73ED6512-6858-4552-B699-9A97FE9A4EA2}"/>
          </ac:spMkLst>
        </pc:spChg>
        <pc:spChg chg="add del">
          <ac:chgData name="Patrick Curtain" userId="50437bfa17d6e0d6" providerId="LiveId" clId="{9EE02DF4-1BDF-418E-B1B1-E92C7974A661}" dt="2019-10-21T02:00:24.415" v="540" actId="26606"/>
          <ac:spMkLst>
            <pc:docMk/>
            <pc:sldMk cId="2455270580" sldId="272"/>
            <ac:spMk id="30" creationId="{4038CB10-1F5C-4D54-9DF7-12586DE5B007}"/>
          </ac:spMkLst>
        </pc:spChg>
        <pc:spChg chg="add del mod">
          <ac:chgData name="Patrick Curtain" userId="50437bfa17d6e0d6" providerId="LiveId" clId="{9EE02DF4-1BDF-418E-B1B1-E92C7974A661}" dt="2019-10-21T02:27:00.625" v="861" actId="478"/>
          <ac:spMkLst>
            <pc:docMk/>
            <pc:sldMk cId="2455270580" sldId="272"/>
            <ac:spMk id="31" creationId="{6C14BCD6-6D7F-4EB1-BAB6-D00CEEE81808}"/>
          </ac:spMkLst>
        </pc:spChg>
        <pc:spChg chg="add del">
          <ac:chgData name="Patrick Curtain" userId="50437bfa17d6e0d6" providerId="LiveId" clId="{9EE02DF4-1BDF-418E-B1B1-E92C7974A661}" dt="2019-10-21T02:00:28.475" v="544" actId="26606"/>
          <ac:spMkLst>
            <pc:docMk/>
            <pc:sldMk cId="2455270580" sldId="272"/>
            <ac:spMk id="34" creationId="{3CD9DF72-87A3-404E-A828-84CBF11A8303}"/>
          </ac:spMkLst>
        </pc:spChg>
        <pc:spChg chg="add del">
          <ac:chgData name="Patrick Curtain" userId="50437bfa17d6e0d6" providerId="LiveId" clId="{9EE02DF4-1BDF-418E-B1B1-E92C7974A661}" dt="2019-10-21T02:00:29.807" v="546" actId="26606"/>
          <ac:spMkLst>
            <pc:docMk/>
            <pc:sldMk cId="2455270580" sldId="272"/>
            <ac:spMk id="37" creationId="{4038CB10-1F5C-4D54-9DF7-12586DE5B007}"/>
          </ac:spMkLst>
        </pc:spChg>
        <pc:spChg chg="add del">
          <ac:chgData name="Patrick Curtain" userId="50437bfa17d6e0d6" providerId="LiveId" clId="{9EE02DF4-1BDF-418E-B1B1-E92C7974A661}" dt="2019-10-21T02:00:29.807" v="546" actId="26606"/>
          <ac:spMkLst>
            <pc:docMk/>
            <pc:sldMk cId="2455270580" sldId="272"/>
            <ac:spMk id="38" creationId="{73ED6512-6858-4552-B699-9A97FE9A4EA2}"/>
          </ac:spMkLst>
        </pc:spChg>
        <pc:spChg chg="add del">
          <ac:chgData name="Patrick Curtain" userId="50437bfa17d6e0d6" providerId="LiveId" clId="{9EE02DF4-1BDF-418E-B1B1-E92C7974A661}" dt="2019-10-21T02:00:52.834" v="558" actId="26606"/>
          <ac:spMkLst>
            <pc:docMk/>
            <pc:sldMk cId="2455270580" sldId="272"/>
            <ac:spMk id="49" creationId="{F7194F93-1F71-4A70-9DF1-28F183771111}"/>
          </ac:spMkLst>
        </pc:spChg>
        <pc:spChg chg="add del">
          <ac:chgData name="Patrick Curtain" userId="50437bfa17d6e0d6" providerId="LiveId" clId="{9EE02DF4-1BDF-418E-B1B1-E92C7974A661}" dt="2019-10-21T02:00:52.834" v="558" actId="26606"/>
          <ac:spMkLst>
            <pc:docMk/>
            <pc:sldMk cId="2455270580" sldId="272"/>
            <ac:spMk id="50" creationId="{E4F9F79B-A093-478E-96B5-EE02BC93A858}"/>
          </ac:spMkLst>
        </pc:spChg>
        <pc:spChg chg="add del">
          <ac:chgData name="Patrick Curtain" userId="50437bfa17d6e0d6" providerId="LiveId" clId="{9EE02DF4-1BDF-418E-B1B1-E92C7974A661}" dt="2019-10-21T02:00:52.834" v="558" actId="26606"/>
          <ac:spMkLst>
            <pc:docMk/>
            <pc:sldMk cId="2455270580" sldId="272"/>
            <ac:spMk id="51" creationId="{9BBC0C84-DC2A-43AE-9576-0A44295E8B9C}"/>
          </ac:spMkLst>
        </pc:spChg>
        <pc:spChg chg="add del">
          <ac:chgData name="Patrick Curtain" userId="50437bfa17d6e0d6" providerId="LiveId" clId="{9EE02DF4-1BDF-418E-B1B1-E92C7974A661}" dt="2019-10-21T02:00:53.508" v="560" actId="26606"/>
          <ac:spMkLst>
            <pc:docMk/>
            <pc:sldMk cId="2455270580" sldId="272"/>
            <ac:spMk id="54" creationId="{867D4867-5BA7-4462-B2F6-A23F4A622AA7}"/>
          </ac:spMkLst>
        </pc:spChg>
        <pc:spChg chg="add del">
          <ac:chgData name="Patrick Curtain" userId="50437bfa17d6e0d6" providerId="LiveId" clId="{9EE02DF4-1BDF-418E-B1B1-E92C7974A661}" dt="2019-10-21T02:00:55.038" v="562" actId="26606"/>
          <ac:spMkLst>
            <pc:docMk/>
            <pc:sldMk cId="2455270580" sldId="272"/>
            <ac:spMk id="56" creationId="{73DE2CFE-42F2-48F0-8706-5264E012B10C}"/>
          </ac:spMkLst>
        </pc:spChg>
        <pc:spChg chg="add del">
          <ac:chgData name="Patrick Curtain" userId="50437bfa17d6e0d6" providerId="LiveId" clId="{9EE02DF4-1BDF-418E-B1B1-E92C7974A661}" dt="2019-10-21T02:01:02.374" v="564" actId="26606"/>
          <ac:spMkLst>
            <pc:docMk/>
            <pc:sldMk cId="2455270580" sldId="272"/>
            <ac:spMk id="58" creationId="{E4F9F79B-A093-478E-96B5-EE02BC93A858}"/>
          </ac:spMkLst>
        </pc:spChg>
        <pc:spChg chg="add del">
          <ac:chgData name="Patrick Curtain" userId="50437bfa17d6e0d6" providerId="LiveId" clId="{9EE02DF4-1BDF-418E-B1B1-E92C7974A661}" dt="2019-10-21T02:01:02.374" v="564" actId="26606"/>
          <ac:spMkLst>
            <pc:docMk/>
            <pc:sldMk cId="2455270580" sldId="272"/>
            <ac:spMk id="60" creationId="{F7194F93-1F71-4A70-9DF1-28F183771111}"/>
          </ac:spMkLst>
        </pc:spChg>
        <pc:spChg chg="add del">
          <ac:chgData name="Patrick Curtain" userId="50437bfa17d6e0d6" providerId="LiveId" clId="{9EE02DF4-1BDF-418E-B1B1-E92C7974A661}" dt="2019-10-21T02:01:02.374" v="564" actId="26606"/>
          <ac:spMkLst>
            <pc:docMk/>
            <pc:sldMk cId="2455270580" sldId="272"/>
            <ac:spMk id="61" creationId="{9BBC0C84-DC2A-43AE-9576-0A44295E8B9C}"/>
          </ac:spMkLst>
        </pc:spChg>
        <pc:spChg chg="add del">
          <ac:chgData name="Patrick Curtain" userId="50437bfa17d6e0d6" providerId="LiveId" clId="{9EE02DF4-1BDF-418E-B1B1-E92C7974A661}" dt="2019-10-21T02:12:00.700" v="631" actId="26606"/>
          <ac:spMkLst>
            <pc:docMk/>
            <pc:sldMk cId="2455270580" sldId="272"/>
            <ac:spMk id="69" creationId="{37FEB674-D811-4FFE-A878-29D0C0ED18D4}"/>
          </ac:spMkLst>
        </pc:spChg>
        <pc:spChg chg="add del">
          <ac:chgData name="Patrick Curtain" userId="50437bfa17d6e0d6" providerId="LiveId" clId="{9EE02DF4-1BDF-418E-B1B1-E92C7974A661}" dt="2019-10-21T02:09:17.919" v="601" actId="26606"/>
          <ac:spMkLst>
            <pc:docMk/>
            <pc:sldMk cId="2455270580" sldId="272"/>
            <ac:spMk id="70" creationId="{37FEB674-D811-4FFE-A878-29D0C0ED18D4}"/>
          </ac:spMkLst>
        </pc:spChg>
        <pc:spChg chg="add del">
          <ac:chgData name="Patrick Curtain" userId="50437bfa17d6e0d6" providerId="LiveId" clId="{9EE02DF4-1BDF-418E-B1B1-E92C7974A661}" dt="2019-10-21T02:09:19.323" v="603" actId="26606"/>
          <ac:spMkLst>
            <pc:docMk/>
            <pc:sldMk cId="2455270580" sldId="272"/>
            <ac:spMk id="72" creationId="{648F5915-2CE1-4F74-88C5-D4366893D2DF}"/>
          </ac:spMkLst>
        </pc:spChg>
        <pc:spChg chg="add del">
          <ac:chgData name="Patrick Curtain" userId="50437bfa17d6e0d6" providerId="LiveId" clId="{9EE02DF4-1BDF-418E-B1B1-E92C7974A661}" dt="2019-10-21T02:09:19.323" v="603" actId="26606"/>
          <ac:spMkLst>
            <pc:docMk/>
            <pc:sldMk cId="2455270580" sldId="272"/>
            <ac:spMk id="73" creationId="{2C6A2225-94AF-4BC4-98F4-77746E7B10A9}"/>
          </ac:spMkLst>
        </pc:spChg>
        <pc:spChg chg="add del">
          <ac:chgData name="Patrick Curtain" userId="50437bfa17d6e0d6" providerId="LiveId" clId="{9EE02DF4-1BDF-418E-B1B1-E92C7974A661}" dt="2019-10-21T02:26:11.960" v="858" actId="26606"/>
          <ac:spMkLst>
            <pc:docMk/>
            <pc:sldMk cId="2455270580" sldId="272"/>
            <ac:spMk id="74" creationId="{7EB6695E-BED5-4DA3-8C9B-AD301AEF4776}"/>
          </ac:spMkLst>
        </pc:spChg>
        <pc:picChg chg="add del mod">
          <ac:chgData name="Patrick Curtain" userId="50437bfa17d6e0d6" providerId="LiveId" clId="{9EE02DF4-1BDF-418E-B1B1-E92C7974A661}" dt="2019-10-21T01:58:50.863" v="521"/>
          <ac:picMkLst>
            <pc:docMk/>
            <pc:sldMk cId="2455270580" sldId="272"/>
            <ac:picMk id="8" creationId="{C5B68AC5-BF5A-44EC-B1FD-8258C74CD5E5}"/>
          </ac:picMkLst>
        </pc:picChg>
        <pc:picChg chg="add del mod">
          <ac:chgData name="Patrick Curtain" userId="50437bfa17d6e0d6" providerId="LiveId" clId="{9EE02DF4-1BDF-418E-B1B1-E92C7974A661}" dt="2019-10-21T01:59:04.940" v="525"/>
          <ac:picMkLst>
            <pc:docMk/>
            <pc:sldMk cId="2455270580" sldId="272"/>
            <ac:picMk id="9" creationId="{8B87C8B7-3734-4D81-B9A5-DA168D6901C5}"/>
          </ac:picMkLst>
        </pc:picChg>
        <pc:picChg chg="add del mod ord">
          <ac:chgData name="Patrick Curtain" userId="50437bfa17d6e0d6" providerId="LiveId" clId="{9EE02DF4-1BDF-418E-B1B1-E92C7974A661}" dt="2019-10-21T02:25:50.033" v="854"/>
          <ac:picMkLst>
            <pc:docMk/>
            <pc:sldMk cId="2455270580" sldId="272"/>
            <ac:picMk id="12" creationId="{E3E26650-A4EC-4AB6-9155-A8C4D73DD1DE}"/>
          </ac:picMkLst>
        </pc:picChg>
        <pc:picChg chg="add mod ord">
          <ac:chgData name="Patrick Curtain" userId="50437bfa17d6e0d6" providerId="LiveId" clId="{9EE02DF4-1BDF-418E-B1B1-E92C7974A661}" dt="2019-10-21T02:26:11.960" v="858" actId="26606"/>
          <ac:picMkLst>
            <pc:docMk/>
            <pc:sldMk cId="2455270580" sldId="272"/>
            <ac:picMk id="14" creationId="{7592664C-3707-448A-BBF6-405FA587424B}"/>
          </ac:picMkLst>
        </pc:picChg>
        <pc:picChg chg="add del">
          <ac:chgData name="Patrick Curtain" userId="50437bfa17d6e0d6" providerId="LiveId" clId="{9EE02DF4-1BDF-418E-B1B1-E92C7974A661}" dt="2019-10-21T01:59:16.581" v="530"/>
          <ac:picMkLst>
            <pc:docMk/>
            <pc:sldMk cId="2455270580" sldId="272"/>
            <ac:picMk id="16" creationId="{24984357-EE36-4381-AE33-4D35A2EC7520}"/>
          </ac:picMkLst>
        </pc:picChg>
        <pc:picChg chg="add del mod">
          <ac:chgData name="Patrick Curtain" userId="50437bfa17d6e0d6" providerId="LiveId" clId="{9EE02DF4-1BDF-418E-B1B1-E92C7974A661}" dt="2019-10-21T01:59:27.394" v="533"/>
          <ac:picMkLst>
            <pc:docMk/>
            <pc:sldMk cId="2455270580" sldId="272"/>
            <ac:picMk id="18" creationId="{9AC90EBC-D4B8-4F03-AB6B-DB115BCCEB4E}"/>
          </ac:picMkLst>
        </pc:picChg>
        <pc:picChg chg="add del">
          <ac:chgData name="Patrick Curtain" userId="50437bfa17d6e0d6" providerId="LiveId" clId="{9EE02DF4-1BDF-418E-B1B1-E92C7974A661}" dt="2019-10-21T02:00:48.533" v="554" actId="26606"/>
          <ac:picMkLst>
            <pc:docMk/>
            <pc:sldMk cId="2455270580" sldId="272"/>
            <ac:picMk id="45" creationId="{19AE98B8-B73A-4724-B639-017087F9239F}"/>
          </ac:picMkLst>
        </pc:picChg>
        <pc:picChg chg="add del">
          <ac:chgData name="Patrick Curtain" userId="50437bfa17d6e0d6" providerId="LiveId" clId="{9EE02DF4-1BDF-418E-B1B1-E92C7974A661}" dt="2019-10-21T02:27:47.737" v="881"/>
          <ac:picMkLst>
            <pc:docMk/>
            <pc:sldMk cId="2455270580" sldId="272"/>
            <ac:picMk id="62" creationId="{D21EC191-0A44-4A5A-BD41-1E3682167013}"/>
          </ac:picMkLst>
        </pc:picChg>
        <pc:picChg chg="add del">
          <ac:chgData name="Patrick Curtain" userId="50437bfa17d6e0d6" providerId="LiveId" clId="{9EE02DF4-1BDF-418E-B1B1-E92C7974A661}" dt="2019-10-21T02:01:04.287" v="566" actId="26606"/>
          <ac:picMkLst>
            <pc:docMk/>
            <pc:sldMk cId="2455270580" sldId="272"/>
            <ac:picMk id="63" creationId="{19AE98B8-B73A-4724-B639-017087F9239F}"/>
          </ac:picMkLst>
        </pc:picChg>
        <pc:picChg chg="add del">
          <ac:chgData name="Patrick Curtain" userId="50437bfa17d6e0d6" providerId="LiveId" clId="{9EE02DF4-1BDF-418E-B1B1-E92C7974A661}" dt="2019-10-21T02:09:48.340" v="607" actId="26606"/>
          <ac:picMkLst>
            <pc:docMk/>
            <pc:sldMk cId="2455270580" sldId="272"/>
            <ac:picMk id="67" creationId="{3B37BAF8-EA97-496B-9DF6-3D53B6A19978}"/>
          </ac:picMkLst>
        </pc:picChg>
        <pc:cxnChg chg="add del">
          <ac:chgData name="Patrick Curtain" userId="50437bfa17d6e0d6" providerId="LiveId" clId="{9EE02DF4-1BDF-418E-B1B1-E92C7974A661}" dt="2019-10-21T02:00:29.826" v="547" actId="26606"/>
          <ac:cxnSpMkLst>
            <pc:docMk/>
            <pc:sldMk cId="2455270580" sldId="272"/>
            <ac:cxnSpMk id="22" creationId="{1F16A8D4-FE87-4604-88B2-394B5D1EB437}"/>
          </ac:cxnSpMkLst>
        </pc:cxnChg>
        <pc:cxnChg chg="add del">
          <ac:chgData name="Patrick Curtain" userId="50437bfa17d6e0d6" providerId="LiveId" clId="{9EE02DF4-1BDF-418E-B1B1-E92C7974A661}" dt="2019-10-21T02:00:23.078" v="538" actId="26606"/>
          <ac:cxnSpMkLst>
            <pc:docMk/>
            <pc:sldMk cId="2455270580" sldId="272"/>
            <ac:cxnSpMk id="27" creationId="{E4A809D5-3600-46D4-A466-67F2349A54FB}"/>
          </ac:cxnSpMkLst>
        </pc:cxnChg>
        <pc:cxnChg chg="add del">
          <ac:chgData name="Patrick Curtain" userId="50437bfa17d6e0d6" providerId="LiveId" clId="{9EE02DF4-1BDF-418E-B1B1-E92C7974A661}" dt="2019-10-21T02:00:25.949" v="542" actId="26606"/>
          <ac:cxnSpMkLst>
            <pc:docMk/>
            <pc:sldMk cId="2455270580" sldId="272"/>
            <ac:cxnSpMk id="32" creationId="{E4A809D5-3600-46D4-A466-67F2349A54FB}"/>
          </ac:cxnSpMkLst>
        </pc:cxnChg>
        <pc:cxnChg chg="add del">
          <ac:chgData name="Patrick Curtain" userId="50437bfa17d6e0d6" providerId="LiveId" clId="{9EE02DF4-1BDF-418E-B1B1-E92C7974A661}" dt="2019-10-21T02:00:28.475" v="544" actId="26606"/>
          <ac:cxnSpMkLst>
            <pc:docMk/>
            <pc:sldMk cId="2455270580" sldId="272"/>
            <ac:cxnSpMk id="35" creationId="{20E3A342-4D61-4E3F-AF90-1AB42AEB96CC}"/>
          </ac:cxnSpMkLst>
        </pc:cxnChg>
        <pc:cxnChg chg="add del">
          <ac:chgData name="Patrick Curtain" userId="50437bfa17d6e0d6" providerId="LiveId" clId="{9EE02DF4-1BDF-418E-B1B1-E92C7974A661}" dt="2019-10-21T02:01:04.297" v="567" actId="26606"/>
          <ac:cxnSpMkLst>
            <pc:docMk/>
            <pc:sldMk cId="2455270580" sldId="272"/>
            <ac:cxnSpMk id="40" creationId="{E4A809D5-3600-46D4-A466-67F2349A54FB}"/>
          </ac:cxnSpMkLst>
        </pc:cxnChg>
        <pc:cxnChg chg="add del">
          <ac:chgData name="Patrick Curtain" userId="50437bfa17d6e0d6" providerId="LiveId" clId="{9EE02DF4-1BDF-418E-B1B1-E92C7974A661}" dt="2019-10-21T02:00:50.575" v="556" actId="26606"/>
          <ac:cxnSpMkLst>
            <pc:docMk/>
            <pc:sldMk cId="2455270580" sldId="272"/>
            <ac:cxnSpMk id="47" creationId="{E4A809D5-3600-46D4-A466-67F2349A54FB}"/>
          </ac:cxnSpMkLst>
        </pc:cxnChg>
        <pc:cxnChg chg="add del">
          <ac:chgData name="Patrick Curtain" userId="50437bfa17d6e0d6" providerId="LiveId" clId="{9EE02DF4-1BDF-418E-B1B1-E92C7974A661}" dt="2019-10-21T02:00:52.834" v="558" actId="26606"/>
          <ac:cxnSpMkLst>
            <pc:docMk/>
            <pc:sldMk cId="2455270580" sldId="272"/>
            <ac:cxnSpMk id="52" creationId="{D4C22394-EBC2-4FAF-A555-6C02D589EED7}"/>
          </ac:cxnSpMkLst>
        </pc:cxnChg>
        <pc:cxnChg chg="add del">
          <ac:chgData name="Patrick Curtain" userId="50437bfa17d6e0d6" providerId="LiveId" clId="{9EE02DF4-1BDF-418E-B1B1-E92C7974A661}" dt="2019-10-21T02:01:02.374" v="564" actId="26606"/>
          <ac:cxnSpMkLst>
            <pc:docMk/>
            <pc:sldMk cId="2455270580" sldId="272"/>
            <ac:cxnSpMk id="59" creationId="{D4C22394-EBC2-4FAF-A555-6C02D589EED7}"/>
          </ac:cxnSpMkLst>
        </pc:cxnChg>
        <pc:cxnChg chg="add del">
          <ac:chgData name="Patrick Curtain" userId="50437bfa17d6e0d6" providerId="LiveId" clId="{9EE02DF4-1BDF-418E-B1B1-E92C7974A661}" dt="2019-10-21T02:09:48.356" v="608" actId="26606"/>
          <ac:cxnSpMkLst>
            <pc:docMk/>
            <pc:sldMk cId="2455270580" sldId="272"/>
            <ac:cxnSpMk id="65" creationId="{E4A809D5-3600-46D4-A466-67F2349A54FB}"/>
          </ac:cxnSpMkLst>
        </pc:cxnChg>
      </pc:sldChg>
      <pc:sldChg chg="modSp">
        <pc:chgData name="Patrick Curtain" userId="50437bfa17d6e0d6" providerId="LiveId" clId="{9EE02DF4-1BDF-418E-B1B1-E92C7974A661}" dt="2019-10-22T01:00:11.694" v="897" actId="20577"/>
        <pc:sldMkLst>
          <pc:docMk/>
          <pc:sldMk cId="1275055747" sldId="273"/>
        </pc:sldMkLst>
        <pc:spChg chg="mod">
          <ac:chgData name="Patrick Curtain" userId="50437bfa17d6e0d6" providerId="LiveId" clId="{9EE02DF4-1BDF-418E-B1B1-E92C7974A661}" dt="2019-10-22T01:00:11.694" v="897" actId="20577"/>
          <ac:spMkLst>
            <pc:docMk/>
            <pc:sldMk cId="1275055747" sldId="273"/>
            <ac:spMk id="6" creationId="{E11233DF-8E6A-4D7B-8DB5-EC2983E684D2}"/>
          </ac:spMkLst>
        </pc:spChg>
      </pc:sldChg>
      <pc:sldChg chg="add">
        <pc:chgData name="Patrick Curtain" userId="50437bfa17d6e0d6" providerId="LiveId" clId="{9EE02DF4-1BDF-418E-B1B1-E92C7974A661}" dt="2019-10-21T02:13:51.136" v="656"/>
        <pc:sldMkLst>
          <pc:docMk/>
          <pc:sldMk cId="2997599278" sldId="276"/>
        </pc:sldMkLst>
      </pc:sldChg>
      <pc:sldChg chg="modSp add">
        <pc:chgData name="Patrick Curtain" userId="50437bfa17d6e0d6" providerId="LiveId" clId="{9EE02DF4-1BDF-418E-B1B1-E92C7974A661}" dt="2019-10-23T22:42:33.276" v="2797" actId="20577"/>
        <pc:sldMkLst>
          <pc:docMk/>
          <pc:sldMk cId="1183820114" sldId="277"/>
        </pc:sldMkLst>
        <pc:spChg chg="mod">
          <ac:chgData name="Patrick Curtain" userId="50437bfa17d6e0d6" providerId="LiveId" clId="{9EE02DF4-1BDF-418E-B1B1-E92C7974A661}" dt="2019-10-23T22:42:33.276" v="2797" actId="20577"/>
          <ac:spMkLst>
            <pc:docMk/>
            <pc:sldMk cId="1183820114" sldId="277"/>
            <ac:spMk id="2" creationId="{61A54CFA-4031-45E5-9846-0AACFFAD36C2}"/>
          </ac:spMkLst>
        </pc:spChg>
        <pc:spChg chg="mod">
          <ac:chgData name="Patrick Curtain" userId="50437bfa17d6e0d6" providerId="LiveId" clId="{9EE02DF4-1BDF-418E-B1B1-E92C7974A661}" dt="2019-10-21T02:19:26.201" v="809" actId="20577"/>
          <ac:spMkLst>
            <pc:docMk/>
            <pc:sldMk cId="1183820114" sldId="277"/>
            <ac:spMk id="4" creationId="{07712D48-F7FD-4A77-B760-AB89F74C0C19}"/>
          </ac:spMkLst>
        </pc:spChg>
      </pc:sldChg>
      <pc:sldChg chg="addSp delSp modSp add mod setBg">
        <pc:chgData name="Patrick Curtain" userId="50437bfa17d6e0d6" providerId="LiveId" clId="{9EE02DF4-1BDF-418E-B1B1-E92C7974A661}" dt="2019-10-21T02:22:07.834" v="837" actId="14100"/>
        <pc:sldMkLst>
          <pc:docMk/>
          <pc:sldMk cId="410972602" sldId="278"/>
        </pc:sldMkLst>
        <pc:spChg chg="mod ord">
          <ac:chgData name="Patrick Curtain" userId="50437bfa17d6e0d6" providerId="LiveId" clId="{9EE02DF4-1BDF-418E-B1B1-E92C7974A661}" dt="2019-10-21T02:21:59.387" v="835" actId="26606"/>
          <ac:spMkLst>
            <pc:docMk/>
            <pc:sldMk cId="410972602" sldId="278"/>
            <ac:spMk id="2" creationId="{E8914516-AE90-45D1-BB9E-571C2008FA1F}"/>
          </ac:spMkLst>
        </pc:spChg>
        <pc:spChg chg="add del mod">
          <ac:chgData name="Patrick Curtain" userId="50437bfa17d6e0d6" providerId="LiveId" clId="{9EE02DF4-1BDF-418E-B1B1-E92C7974A661}" dt="2019-10-21T02:21:59.387" v="835" actId="26606"/>
          <ac:spMkLst>
            <pc:docMk/>
            <pc:sldMk cId="410972602" sldId="278"/>
            <ac:spMk id="3" creationId="{F68E9B0C-7332-43D4-94AD-459BA9F15BE6}"/>
          </ac:spMkLst>
        </pc:spChg>
        <pc:spChg chg="add del">
          <ac:chgData name="Patrick Curtain" userId="50437bfa17d6e0d6" providerId="LiveId" clId="{9EE02DF4-1BDF-418E-B1B1-E92C7974A661}" dt="2019-10-21T02:21:49.121" v="823" actId="26606"/>
          <ac:spMkLst>
            <pc:docMk/>
            <pc:sldMk cId="410972602" sldId="278"/>
            <ac:spMk id="9" creationId="{E862BE82-D00D-42C1-BF16-93AA37870C32}"/>
          </ac:spMkLst>
        </pc:spChg>
        <pc:spChg chg="add del">
          <ac:chgData name="Patrick Curtain" userId="50437bfa17d6e0d6" providerId="LiveId" clId="{9EE02DF4-1BDF-418E-B1B1-E92C7974A661}" dt="2019-10-21T02:21:49.121" v="823" actId="26606"/>
          <ac:spMkLst>
            <pc:docMk/>
            <pc:sldMk cId="410972602" sldId="278"/>
            <ac:spMk id="11" creationId="{F6D92C2D-1D3D-4974-918C-06579FB354A9}"/>
          </ac:spMkLst>
        </pc:spChg>
        <pc:spChg chg="add del">
          <ac:chgData name="Patrick Curtain" userId="50437bfa17d6e0d6" providerId="LiveId" clId="{9EE02DF4-1BDF-418E-B1B1-E92C7974A661}" dt="2019-10-21T02:21:51.417" v="825" actId="26606"/>
          <ac:spMkLst>
            <pc:docMk/>
            <pc:sldMk cId="410972602" sldId="278"/>
            <ac:spMk id="14" creationId="{569C1A01-6FB5-43CE-ADCC-936728ACAC0D}"/>
          </ac:spMkLst>
        </pc:spChg>
        <pc:spChg chg="add del">
          <ac:chgData name="Patrick Curtain" userId="50437bfa17d6e0d6" providerId="LiveId" clId="{9EE02DF4-1BDF-418E-B1B1-E92C7974A661}" dt="2019-10-21T02:21:53.255" v="829" actId="26606"/>
          <ac:spMkLst>
            <pc:docMk/>
            <pc:sldMk cId="410972602" sldId="278"/>
            <ac:spMk id="18" creationId="{E862BE82-D00D-42C1-BF16-93AA37870C32}"/>
          </ac:spMkLst>
        </pc:spChg>
        <pc:spChg chg="add del">
          <ac:chgData name="Patrick Curtain" userId="50437bfa17d6e0d6" providerId="LiveId" clId="{9EE02DF4-1BDF-418E-B1B1-E92C7974A661}" dt="2019-10-21T02:21:53.255" v="829" actId="26606"/>
          <ac:spMkLst>
            <pc:docMk/>
            <pc:sldMk cId="410972602" sldId="278"/>
            <ac:spMk id="19" creationId="{F6D92C2D-1D3D-4974-918C-06579FB354A9}"/>
          </ac:spMkLst>
        </pc:spChg>
        <pc:spChg chg="add del">
          <ac:chgData name="Patrick Curtain" userId="50437bfa17d6e0d6" providerId="LiveId" clId="{9EE02DF4-1BDF-418E-B1B1-E92C7974A661}" dt="2019-10-21T02:21:54.551" v="831" actId="26606"/>
          <ac:spMkLst>
            <pc:docMk/>
            <pc:sldMk cId="410972602" sldId="278"/>
            <ac:spMk id="21" creationId="{3CD9DF72-87A3-404E-A828-84CBF11A8303}"/>
          </ac:spMkLst>
        </pc:spChg>
        <pc:spChg chg="add del">
          <ac:chgData name="Patrick Curtain" userId="50437bfa17d6e0d6" providerId="LiveId" clId="{9EE02DF4-1BDF-418E-B1B1-E92C7974A661}" dt="2019-10-21T02:21:56.303" v="833" actId="26606"/>
          <ac:spMkLst>
            <pc:docMk/>
            <pc:sldMk cId="410972602" sldId="278"/>
            <ac:spMk id="24" creationId="{37C89E4B-3C9F-44B9-8B86-D9E3D112D8EC}"/>
          </ac:spMkLst>
        </pc:spChg>
        <pc:spChg chg="add del">
          <ac:chgData name="Patrick Curtain" userId="50437bfa17d6e0d6" providerId="LiveId" clId="{9EE02DF4-1BDF-418E-B1B1-E92C7974A661}" dt="2019-10-21T02:21:59.387" v="835" actId="26606"/>
          <ac:spMkLst>
            <pc:docMk/>
            <pc:sldMk cId="410972602" sldId="278"/>
            <ac:spMk id="28" creationId="{A4AC5506-6312-4701-8D3C-40187889A947}"/>
          </ac:spMkLst>
        </pc:spChg>
        <pc:picChg chg="add mod ord">
          <ac:chgData name="Patrick Curtain" userId="50437bfa17d6e0d6" providerId="LiveId" clId="{9EE02DF4-1BDF-418E-B1B1-E92C7974A661}" dt="2019-10-21T02:22:07.834" v="837" actId="14100"/>
          <ac:picMkLst>
            <pc:docMk/>
            <pc:sldMk cId="410972602" sldId="278"/>
            <ac:picMk id="4" creationId="{D0D655A6-C490-4CB5-A0DA-A03592B02176}"/>
          </ac:picMkLst>
        </pc:picChg>
        <pc:picChg chg="add del">
          <ac:chgData name="Patrick Curtain" userId="50437bfa17d6e0d6" providerId="LiveId" clId="{9EE02DF4-1BDF-418E-B1B1-E92C7974A661}" dt="2019-10-21T02:21:51.417" v="825" actId="26606"/>
          <ac:picMkLst>
            <pc:docMk/>
            <pc:sldMk cId="410972602" sldId="278"/>
            <ac:picMk id="13" creationId="{EE09A529-E47C-4634-BB98-0A9526C372B4}"/>
          </ac:picMkLst>
        </pc:picChg>
        <pc:picChg chg="add del">
          <ac:chgData name="Patrick Curtain" userId="50437bfa17d6e0d6" providerId="LiveId" clId="{9EE02DF4-1BDF-418E-B1B1-E92C7974A661}" dt="2019-10-21T02:21:52.528" v="827" actId="26606"/>
          <ac:picMkLst>
            <pc:docMk/>
            <pc:sldMk cId="410972602" sldId="278"/>
            <ac:picMk id="16" creationId="{54DDEBDD-D8BD-41A6-8A0D-B00E3768B0F9}"/>
          </ac:picMkLst>
        </pc:picChg>
        <pc:cxnChg chg="add del">
          <ac:chgData name="Patrick Curtain" userId="50437bfa17d6e0d6" providerId="LiveId" clId="{9EE02DF4-1BDF-418E-B1B1-E92C7974A661}" dt="2019-10-21T02:21:54.551" v="831" actId="26606"/>
          <ac:cxnSpMkLst>
            <pc:docMk/>
            <pc:sldMk cId="410972602" sldId="278"/>
            <ac:cxnSpMk id="22" creationId="{20E3A342-4D61-4E3F-AF90-1AB42AEB96CC}"/>
          </ac:cxnSpMkLst>
        </pc:cxnChg>
        <pc:cxnChg chg="add del">
          <ac:chgData name="Patrick Curtain" userId="50437bfa17d6e0d6" providerId="LiveId" clId="{9EE02DF4-1BDF-418E-B1B1-E92C7974A661}" dt="2019-10-21T02:21:56.303" v="833" actId="26606"/>
          <ac:cxnSpMkLst>
            <pc:docMk/>
            <pc:sldMk cId="410972602" sldId="278"/>
            <ac:cxnSpMk id="25" creationId="{AA2EAA10-076F-46BD-8F0F-B9A2FB77A85C}"/>
          </ac:cxnSpMkLst>
        </pc:cxnChg>
        <pc:cxnChg chg="add del">
          <ac:chgData name="Patrick Curtain" userId="50437bfa17d6e0d6" providerId="LiveId" clId="{9EE02DF4-1BDF-418E-B1B1-E92C7974A661}" dt="2019-10-21T02:21:56.303" v="833" actId="26606"/>
          <ac:cxnSpMkLst>
            <pc:docMk/>
            <pc:sldMk cId="410972602" sldId="278"/>
            <ac:cxnSpMk id="26" creationId="{D891E407-403B-4764-86C9-33A56D3BCAA3}"/>
          </ac:cxnSpMkLst>
        </pc:cxnChg>
      </pc:sldChg>
      <pc:sldChg chg="addSp delSp modSp mod setBg setClrOvrMap">
        <pc:chgData name="Patrick Curtain" userId="50437bfa17d6e0d6" providerId="LiveId" clId="{9EE02DF4-1BDF-418E-B1B1-E92C7974A661}" dt="2019-10-23T21:45:17.799" v="2184"/>
        <pc:sldMkLst>
          <pc:docMk/>
          <pc:sldMk cId="17586052" sldId="280"/>
        </pc:sldMkLst>
        <pc:spChg chg="mod">
          <ac:chgData name="Patrick Curtain" userId="50437bfa17d6e0d6" providerId="LiveId" clId="{9EE02DF4-1BDF-418E-B1B1-E92C7974A661}" dt="2019-10-23T21:45:09.387" v="2181" actId="26606"/>
          <ac:spMkLst>
            <pc:docMk/>
            <pc:sldMk cId="17586052" sldId="280"/>
            <ac:spMk id="2" creationId="{DC5FA156-606C-4436-A248-0F27EEFFF492}"/>
          </ac:spMkLst>
        </pc:spChg>
        <pc:spChg chg="mod">
          <ac:chgData name="Patrick Curtain" userId="50437bfa17d6e0d6" providerId="LiveId" clId="{9EE02DF4-1BDF-418E-B1B1-E92C7974A661}" dt="2019-10-23T21:45:09.387" v="2181" actId="26606"/>
          <ac:spMkLst>
            <pc:docMk/>
            <pc:sldMk cId="17586052" sldId="280"/>
            <ac:spMk id="3" creationId="{EDA70F2B-C215-41F5-9B14-5AF31F5EADBC}"/>
          </ac:spMkLst>
        </pc:spChg>
        <pc:spChg chg="mod">
          <ac:chgData name="Patrick Curtain" userId="50437bfa17d6e0d6" providerId="LiveId" clId="{9EE02DF4-1BDF-418E-B1B1-E92C7974A661}" dt="2019-10-23T21:45:09.387" v="2181" actId="26606"/>
          <ac:spMkLst>
            <pc:docMk/>
            <pc:sldMk cId="17586052" sldId="280"/>
            <ac:spMk id="4" creationId="{490A3593-E9B2-42C5-A8DA-C83C298DDA0C}"/>
          </ac:spMkLst>
        </pc:spChg>
        <pc:spChg chg="del">
          <ac:chgData name="Patrick Curtain" userId="50437bfa17d6e0d6" providerId="LiveId" clId="{9EE02DF4-1BDF-418E-B1B1-E92C7974A661}" dt="2019-10-23T21:45:09.387" v="2181" actId="26606"/>
          <ac:spMkLst>
            <pc:docMk/>
            <pc:sldMk cId="17586052" sldId="280"/>
            <ac:spMk id="9" creationId="{4C608BEB-860E-4094-8511-78603564A75E}"/>
          </ac:spMkLst>
        </pc:spChg>
        <pc:spChg chg="add">
          <ac:chgData name="Patrick Curtain" userId="50437bfa17d6e0d6" providerId="LiveId" clId="{9EE02DF4-1BDF-418E-B1B1-E92C7974A661}" dt="2019-10-23T21:45:09.387" v="2181" actId="26606"/>
          <ac:spMkLst>
            <pc:docMk/>
            <pc:sldMk cId="17586052" sldId="280"/>
            <ac:spMk id="16" creationId="{2A6B319F-86FE-4754-878E-06F0804D882B}"/>
          </ac:spMkLst>
        </pc:spChg>
        <pc:spChg chg="add">
          <ac:chgData name="Patrick Curtain" userId="50437bfa17d6e0d6" providerId="LiveId" clId="{9EE02DF4-1BDF-418E-B1B1-E92C7974A661}" dt="2019-10-23T21:45:09.387" v="2181" actId="26606"/>
          <ac:spMkLst>
            <pc:docMk/>
            <pc:sldMk cId="17586052" sldId="280"/>
            <ac:spMk id="18" creationId="{DCF7D1B5-3477-499F-ACC5-2C8B07F4EDB3}"/>
          </ac:spMkLst>
        </pc:spChg>
        <pc:picChg chg="add del mod">
          <ac:chgData name="Patrick Curtain" userId="50437bfa17d6e0d6" providerId="LiveId" clId="{9EE02DF4-1BDF-418E-B1B1-E92C7974A661}" dt="2019-10-23T21:44:54.200" v="2176"/>
          <ac:picMkLst>
            <pc:docMk/>
            <pc:sldMk cId="17586052" sldId="280"/>
            <ac:picMk id="5" creationId="{CC8C56C9-C3FC-4546-9584-BB4CBE5269FC}"/>
          </ac:picMkLst>
        </pc:picChg>
        <pc:picChg chg="add del mod">
          <ac:chgData name="Patrick Curtain" userId="50437bfa17d6e0d6" providerId="LiveId" clId="{9EE02DF4-1BDF-418E-B1B1-E92C7974A661}" dt="2019-10-23T21:45:06.960" v="2180"/>
          <ac:picMkLst>
            <pc:docMk/>
            <pc:sldMk cId="17586052" sldId="280"/>
            <ac:picMk id="8" creationId="{028A4B03-1705-462E-A70D-3A1AAA7BFDC1}"/>
          </ac:picMkLst>
        </pc:picChg>
        <pc:picChg chg="add del mod">
          <ac:chgData name="Patrick Curtain" userId="50437bfa17d6e0d6" providerId="LiveId" clId="{9EE02DF4-1BDF-418E-B1B1-E92C7974A661}" dt="2019-10-23T21:45:17.799" v="2184"/>
          <ac:picMkLst>
            <pc:docMk/>
            <pc:sldMk cId="17586052" sldId="280"/>
            <ac:picMk id="12" creationId="{07A8248E-313A-4465-A9C9-840FAA1DDD8E}"/>
          </ac:picMkLst>
        </pc:picChg>
        <pc:cxnChg chg="del">
          <ac:chgData name="Patrick Curtain" userId="50437bfa17d6e0d6" providerId="LiveId" clId="{9EE02DF4-1BDF-418E-B1B1-E92C7974A661}" dt="2019-10-23T21:45:09.387" v="2181" actId="26606"/>
          <ac:cxnSpMkLst>
            <pc:docMk/>
            <pc:sldMk cId="17586052" sldId="280"/>
            <ac:cxnSpMk id="11" creationId="{1F16A8D4-FE87-4604-88B2-394B5D1EB437}"/>
          </ac:cxnSpMkLst>
        </pc:cxnChg>
      </pc:sldChg>
      <pc:sldChg chg="addSp delSp modSp add mod setBg setClrOvrMap">
        <pc:chgData name="Patrick Curtain" userId="50437bfa17d6e0d6" providerId="LiveId" clId="{9EE02DF4-1BDF-418E-B1B1-E92C7974A661}" dt="2019-10-22T01:42:17.123" v="2155" actId="20577"/>
        <pc:sldMkLst>
          <pc:docMk/>
          <pc:sldMk cId="3172739828" sldId="282"/>
        </pc:sldMkLst>
        <pc:spChg chg="del">
          <ac:chgData name="Patrick Curtain" userId="50437bfa17d6e0d6" providerId="LiveId" clId="{9EE02DF4-1BDF-418E-B1B1-E92C7974A661}" dt="2019-10-22T01:26:58.174" v="1191"/>
          <ac:spMkLst>
            <pc:docMk/>
            <pc:sldMk cId="3172739828" sldId="282"/>
            <ac:spMk id="2" creationId="{FB7256C4-84B7-4620-8385-9B93316EFDE4}"/>
          </ac:spMkLst>
        </pc:spChg>
        <pc:spChg chg="del">
          <ac:chgData name="Patrick Curtain" userId="50437bfa17d6e0d6" providerId="LiveId" clId="{9EE02DF4-1BDF-418E-B1B1-E92C7974A661}" dt="2019-10-22T01:26:58.174" v="1191"/>
          <ac:spMkLst>
            <pc:docMk/>
            <pc:sldMk cId="3172739828" sldId="282"/>
            <ac:spMk id="3" creationId="{3F666EB6-DA54-4F85-AF8E-7A4C7FEE1EB3}"/>
          </ac:spMkLst>
        </pc:spChg>
        <pc:spChg chg="del">
          <ac:chgData name="Patrick Curtain" userId="50437bfa17d6e0d6" providerId="LiveId" clId="{9EE02DF4-1BDF-418E-B1B1-E92C7974A661}" dt="2019-10-22T01:26:58.174" v="1191"/>
          <ac:spMkLst>
            <pc:docMk/>
            <pc:sldMk cId="3172739828" sldId="282"/>
            <ac:spMk id="4" creationId="{C7B85467-DF65-4A11-922A-A7227AB497B1}"/>
          </ac:spMkLst>
        </pc:spChg>
        <pc:spChg chg="add mod ord">
          <ac:chgData name="Patrick Curtain" userId="50437bfa17d6e0d6" providerId="LiveId" clId="{9EE02DF4-1BDF-418E-B1B1-E92C7974A661}" dt="2019-10-22T01:36:16.472" v="1792" actId="26606"/>
          <ac:spMkLst>
            <pc:docMk/>
            <pc:sldMk cId="3172739828" sldId="282"/>
            <ac:spMk id="5" creationId="{16DD9857-4FDD-4A87-A8B8-F5DF1AECBE0B}"/>
          </ac:spMkLst>
        </pc:spChg>
        <pc:spChg chg="add mod ord">
          <ac:chgData name="Patrick Curtain" userId="50437bfa17d6e0d6" providerId="LiveId" clId="{9EE02DF4-1BDF-418E-B1B1-E92C7974A661}" dt="2019-10-22T01:42:17.123" v="2155" actId="20577"/>
          <ac:spMkLst>
            <pc:docMk/>
            <pc:sldMk cId="3172739828" sldId="282"/>
            <ac:spMk id="6" creationId="{FC106371-AEAD-474D-9E55-E4A3FF551B8B}"/>
          </ac:spMkLst>
        </pc:spChg>
        <pc:spChg chg="add del mod">
          <ac:chgData name="Patrick Curtain" userId="50437bfa17d6e0d6" providerId="LiveId" clId="{9EE02DF4-1BDF-418E-B1B1-E92C7974A661}" dt="2019-10-22T01:34:28.021" v="1771"/>
          <ac:spMkLst>
            <pc:docMk/>
            <pc:sldMk cId="3172739828" sldId="282"/>
            <ac:spMk id="7" creationId="{FF8D674C-45C2-434E-A44C-3AF079240729}"/>
          </ac:spMkLst>
        </pc:spChg>
        <pc:spChg chg="add del mod">
          <ac:chgData name="Patrick Curtain" userId="50437bfa17d6e0d6" providerId="LiveId" clId="{9EE02DF4-1BDF-418E-B1B1-E92C7974A661}" dt="2019-10-22T01:34:29.574" v="1772"/>
          <ac:spMkLst>
            <pc:docMk/>
            <pc:sldMk cId="3172739828" sldId="282"/>
            <ac:spMk id="9" creationId="{9A09A2E9-2100-4360-B28A-9271170E112A}"/>
          </ac:spMkLst>
        </pc:spChg>
        <pc:spChg chg="add del">
          <ac:chgData name="Patrick Curtain" userId="50437bfa17d6e0d6" providerId="LiveId" clId="{9EE02DF4-1BDF-418E-B1B1-E92C7974A661}" dt="2019-10-22T01:36:16.472" v="1792" actId="26606"/>
          <ac:spMkLst>
            <pc:docMk/>
            <pc:sldMk cId="3172739828" sldId="282"/>
            <ac:spMk id="15" creationId="{E862BE82-D00D-42C1-BF16-93AA37870C32}"/>
          </ac:spMkLst>
        </pc:spChg>
        <pc:spChg chg="add del">
          <ac:chgData name="Patrick Curtain" userId="50437bfa17d6e0d6" providerId="LiveId" clId="{9EE02DF4-1BDF-418E-B1B1-E92C7974A661}" dt="2019-10-22T01:36:16.472" v="1792" actId="26606"/>
          <ac:spMkLst>
            <pc:docMk/>
            <pc:sldMk cId="3172739828" sldId="282"/>
            <ac:spMk id="17" creationId="{F6D92C2D-1D3D-4974-918C-06579FB354A9}"/>
          </ac:spMkLst>
        </pc:spChg>
        <pc:spChg chg="add">
          <ac:chgData name="Patrick Curtain" userId="50437bfa17d6e0d6" providerId="LiveId" clId="{9EE02DF4-1BDF-418E-B1B1-E92C7974A661}" dt="2019-10-22T01:36:16.472" v="1792" actId="26606"/>
          <ac:spMkLst>
            <pc:docMk/>
            <pc:sldMk cId="3172739828" sldId="282"/>
            <ac:spMk id="22" creationId="{EB181E26-89C4-4A14-92DE-0F4C4B0E9484}"/>
          </ac:spMkLst>
        </pc:spChg>
        <pc:spChg chg="add">
          <ac:chgData name="Patrick Curtain" userId="50437bfa17d6e0d6" providerId="LiveId" clId="{9EE02DF4-1BDF-418E-B1B1-E92C7974A661}" dt="2019-10-22T01:36:16.472" v="1792" actId="26606"/>
          <ac:spMkLst>
            <pc:docMk/>
            <pc:sldMk cId="3172739828" sldId="282"/>
            <ac:spMk id="24" creationId="{13958066-7CBD-4B89-8F46-614C4F28BCF9}"/>
          </ac:spMkLst>
        </pc:spChg>
        <pc:picChg chg="add del mod">
          <ac:chgData name="Patrick Curtain" userId="50437bfa17d6e0d6" providerId="LiveId" clId="{9EE02DF4-1BDF-418E-B1B1-E92C7974A661}" dt="2019-10-22T01:34:20.467" v="1770"/>
          <ac:picMkLst>
            <pc:docMk/>
            <pc:sldMk cId="3172739828" sldId="282"/>
            <ac:picMk id="8" creationId="{55BBEE4A-216D-48B8-A982-7A58DAF90A36}"/>
          </ac:picMkLst>
        </pc:picChg>
        <pc:picChg chg="add mod">
          <ac:chgData name="Patrick Curtain" userId="50437bfa17d6e0d6" providerId="LiveId" clId="{9EE02DF4-1BDF-418E-B1B1-E92C7974A661}" dt="2019-10-22T01:36:16.472" v="1792" actId="26606"/>
          <ac:picMkLst>
            <pc:docMk/>
            <pc:sldMk cId="3172739828" sldId="282"/>
            <ac:picMk id="10" creationId="{0C9D6218-EC1F-42F6-8686-C321B5C68598}"/>
          </ac:picMkLst>
        </pc:picChg>
        <pc:picChg chg="add mod">
          <ac:chgData name="Patrick Curtain" userId="50437bfa17d6e0d6" providerId="LiveId" clId="{9EE02DF4-1BDF-418E-B1B1-E92C7974A661}" dt="2019-10-22T01:36:16.472" v="1792" actId="26606"/>
          <ac:picMkLst>
            <pc:docMk/>
            <pc:sldMk cId="3172739828" sldId="282"/>
            <ac:picMk id="11" creationId="{23BC3B44-B614-4FC0-A99F-2365BD39BCED}"/>
          </ac:picMkLst>
        </pc:picChg>
      </pc:sldChg>
      <pc:sldChg chg="addSp modSp">
        <pc:chgData name="Patrick Curtain" userId="50437bfa17d6e0d6" providerId="LiveId" clId="{9EE02DF4-1BDF-418E-B1B1-E92C7974A661}" dt="2019-10-23T21:44:11.122" v="2171"/>
        <pc:sldMkLst>
          <pc:docMk/>
          <pc:sldMk cId="4291410800" sldId="283"/>
        </pc:sldMkLst>
        <pc:picChg chg="add mod">
          <ac:chgData name="Patrick Curtain" userId="50437bfa17d6e0d6" providerId="LiveId" clId="{9EE02DF4-1BDF-418E-B1B1-E92C7974A661}" dt="2019-10-23T21:44:11.122" v="2171"/>
          <ac:picMkLst>
            <pc:docMk/>
            <pc:sldMk cId="4291410800" sldId="283"/>
            <ac:picMk id="3" creationId="{CE3DC520-C2FB-47B3-88F3-7CFB3DB356F0}"/>
          </ac:picMkLst>
        </pc:picChg>
        <pc:picChg chg="mod">
          <ac:chgData name="Patrick Curtain" userId="50437bfa17d6e0d6" providerId="LiveId" clId="{9EE02DF4-1BDF-418E-B1B1-E92C7974A661}" dt="2019-10-23T21:43:45.745" v="2169" actId="1076"/>
          <ac:picMkLst>
            <pc:docMk/>
            <pc:sldMk cId="4291410800" sldId="283"/>
            <ac:picMk id="7" creationId="{1CD01052-564F-478F-85CD-604EAE2FCD8C}"/>
          </ac:picMkLst>
        </pc:picChg>
      </pc:sldChg>
      <pc:sldChg chg="addSp delSp modSp add mod setBg">
        <pc:chgData name="Patrick Curtain" userId="50437bfa17d6e0d6" providerId="LiveId" clId="{9EE02DF4-1BDF-418E-B1B1-E92C7974A661}" dt="2019-10-23T21:46:43.237" v="2193" actId="27614"/>
        <pc:sldMkLst>
          <pc:docMk/>
          <pc:sldMk cId="4273847028" sldId="285"/>
        </pc:sldMkLst>
        <pc:spChg chg="del">
          <ac:chgData name="Patrick Curtain" userId="50437bfa17d6e0d6" providerId="LiveId" clId="{9EE02DF4-1BDF-418E-B1B1-E92C7974A661}" dt="2019-10-23T21:45:23.746" v="2186" actId="478"/>
          <ac:spMkLst>
            <pc:docMk/>
            <pc:sldMk cId="4273847028" sldId="285"/>
            <ac:spMk id="2" creationId="{72E4775E-52F3-428B-8F68-F4372EEA3A6F}"/>
          </ac:spMkLst>
        </pc:spChg>
        <pc:spChg chg="del">
          <ac:chgData name="Patrick Curtain" userId="50437bfa17d6e0d6" providerId="LiveId" clId="{9EE02DF4-1BDF-418E-B1B1-E92C7974A661}" dt="2019-10-23T21:45:23.746" v="2186" actId="478"/>
          <ac:spMkLst>
            <pc:docMk/>
            <pc:sldMk cId="4273847028" sldId="285"/>
            <ac:spMk id="3" creationId="{8B6CBA3B-9734-49FC-9A84-1763331B05B8}"/>
          </ac:spMkLst>
        </pc:spChg>
        <pc:spChg chg="del">
          <ac:chgData name="Patrick Curtain" userId="50437bfa17d6e0d6" providerId="LiveId" clId="{9EE02DF4-1BDF-418E-B1B1-E92C7974A661}" dt="2019-10-23T21:45:23.746" v="2186" actId="478"/>
          <ac:spMkLst>
            <pc:docMk/>
            <pc:sldMk cId="4273847028" sldId="285"/>
            <ac:spMk id="4" creationId="{AE37FAF2-F62E-4FF9-B4C5-3171853EBEEE}"/>
          </ac:spMkLst>
        </pc:spChg>
        <pc:picChg chg="add del mod">
          <ac:chgData name="Patrick Curtain" userId="50437bfa17d6e0d6" providerId="LiveId" clId="{9EE02DF4-1BDF-418E-B1B1-E92C7974A661}" dt="2019-10-23T21:46:22.575" v="2189" actId="478"/>
          <ac:picMkLst>
            <pc:docMk/>
            <pc:sldMk cId="4273847028" sldId="285"/>
            <ac:picMk id="5" creationId="{6EE167D5-95F0-4AD3-B065-C99835CD1E07}"/>
          </ac:picMkLst>
        </pc:picChg>
        <pc:picChg chg="add mod">
          <ac:chgData name="Patrick Curtain" userId="50437bfa17d6e0d6" providerId="LiveId" clId="{9EE02DF4-1BDF-418E-B1B1-E92C7974A661}" dt="2019-10-23T21:46:43.237" v="2193" actId="27614"/>
          <ac:picMkLst>
            <pc:docMk/>
            <pc:sldMk cId="4273847028" sldId="285"/>
            <ac:picMk id="6" creationId="{62DB81BB-A8B5-4FAC-8196-247BB1F650FB}"/>
          </ac:picMkLst>
        </pc:picChg>
      </pc:sldChg>
      <pc:sldChg chg="addSp delSp modSp add mod setBg">
        <pc:chgData name="Patrick Curtain" userId="50437bfa17d6e0d6" providerId="LiveId" clId="{9EE02DF4-1BDF-418E-B1B1-E92C7974A661}" dt="2019-10-23T22:05:52.473" v="2437" actId="478"/>
        <pc:sldMkLst>
          <pc:docMk/>
          <pc:sldMk cId="73798516" sldId="286"/>
        </pc:sldMkLst>
        <pc:spChg chg="del">
          <ac:chgData name="Patrick Curtain" userId="50437bfa17d6e0d6" providerId="LiveId" clId="{9EE02DF4-1BDF-418E-B1B1-E92C7974A661}" dt="2019-10-23T22:02:26.040" v="2195" actId="478"/>
          <ac:spMkLst>
            <pc:docMk/>
            <pc:sldMk cId="73798516" sldId="286"/>
            <ac:spMk id="2" creationId="{26FB107C-D703-4C35-8244-543C386F324D}"/>
          </ac:spMkLst>
        </pc:spChg>
        <pc:spChg chg="add mod">
          <ac:chgData name="Patrick Curtain" userId="50437bfa17d6e0d6" providerId="LiveId" clId="{9EE02DF4-1BDF-418E-B1B1-E92C7974A661}" dt="2019-10-23T22:03:34.707" v="2288" actId="1076"/>
          <ac:spMkLst>
            <pc:docMk/>
            <pc:sldMk cId="73798516" sldId="286"/>
            <ac:spMk id="4" creationId="{9B177400-1F2A-4E06-ABC7-3681E2D01AA3}"/>
          </ac:spMkLst>
        </pc:spChg>
        <pc:spChg chg="add mod">
          <ac:chgData name="Patrick Curtain" userId="50437bfa17d6e0d6" providerId="LiveId" clId="{9EE02DF4-1BDF-418E-B1B1-E92C7974A661}" dt="2019-10-23T22:05:26.351" v="2413" actId="1076"/>
          <ac:spMkLst>
            <pc:docMk/>
            <pc:sldMk cId="73798516" sldId="286"/>
            <ac:spMk id="5" creationId="{5801D5ED-4066-4C43-AF82-824D1D873E12}"/>
          </ac:spMkLst>
        </pc:spChg>
        <pc:spChg chg="add mod">
          <ac:chgData name="Patrick Curtain" userId="50437bfa17d6e0d6" providerId="LiveId" clId="{9EE02DF4-1BDF-418E-B1B1-E92C7974A661}" dt="2019-10-23T22:05:13.867" v="2412" actId="1076"/>
          <ac:spMkLst>
            <pc:docMk/>
            <pc:sldMk cId="73798516" sldId="286"/>
            <ac:spMk id="6" creationId="{BF9C4206-7FF3-4134-AA70-A68EB7109BC8}"/>
          </ac:spMkLst>
        </pc:spChg>
        <pc:spChg chg="add del mod">
          <ac:chgData name="Patrick Curtain" userId="50437bfa17d6e0d6" providerId="LiveId" clId="{9EE02DF4-1BDF-418E-B1B1-E92C7974A661}" dt="2019-10-23T22:05:52.473" v="2437" actId="478"/>
          <ac:spMkLst>
            <pc:docMk/>
            <pc:sldMk cId="73798516" sldId="286"/>
            <ac:spMk id="7" creationId="{FD03D143-02A6-4C06-8780-D6E50E576080}"/>
          </ac:spMkLst>
        </pc:spChg>
        <pc:picChg chg="add mod">
          <ac:chgData name="Patrick Curtain" userId="50437bfa17d6e0d6" providerId="LiveId" clId="{9EE02DF4-1BDF-418E-B1B1-E92C7974A661}" dt="2019-10-23T22:02:56.457" v="2236" actId="1076"/>
          <ac:picMkLst>
            <pc:docMk/>
            <pc:sldMk cId="73798516" sldId="286"/>
            <ac:picMk id="3" creationId="{A33DE5D7-B3F4-4D42-9834-84A8F5A843E7}"/>
          </ac:picMkLst>
        </pc:picChg>
      </pc:sldChg>
      <pc:sldChg chg="addSp delSp modSp add mod setBg">
        <pc:chgData name="Patrick Curtain" userId="50437bfa17d6e0d6" providerId="LiveId" clId="{9EE02DF4-1BDF-418E-B1B1-E92C7974A661}" dt="2019-10-23T22:36:51.352" v="2776" actId="26606"/>
        <pc:sldMkLst>
          <pc:docMk/>
          <pc:sldMk cId="3043111306" sldId="287"/>
        </pc:sldMkLst>
        <pc:spChg chg="mod">
          <ac:chgData name="Patrick Curtain" userId="50437bfa17d6e0d6" providerId="LiveId" clId="{9EE02DF4-1BDF-418E-B1B1-E92C7974A661}" dt="2019-10-23T22:36:51.352" v="2776" actId="26606"/>
          <ac:spMkLst>
            <pc:docMk/>
            <pc:sldMk cId="3043111306" sldId="287"/>
            <ac:spMk id="2" creationId="{8653B375-DE70-405B-BE53-4A72A2632923}"/>
          </ac:spMkLst>
        </pc:spChg>
        <pc:spChg chg="del">
          <ac:chgData name="Patrick Curtain" userId="50437bfa17d6e0d6" providerId="LiveId" clId="{9EE02DF4-1BDF-418E-B1B1-E92C7974A661}" dt="2019-10-23T22:29:42.479" v="2470"/>
          <ac:spMkLst>
            <pc:docMk/>
            <pc:sldMk cId="3043111306" sldId="287"/>
            <ac:spMk id="3" creationId="{35DB15E8-4326-459A-8192-666FC8DB3C13}"/>
          </ac:spMkLst>
        </pc:spChg>
        <pc:spChg chg="del">
          <ac:chgData name="Patrick Curtain" userId="50437bfa17d6e0d6" providerId="LiveId" clId="{9EE02DF4-1BDF-418E-B1B1-E92C7974A661}" dt="2019-10-23T22:29:42.479" v="2470"/>
          <ac:spMkLst>
            <pc:docMk/>
            <pc:sldMk cId="3043111306" sldId="287"/>
            <ac:spMk id="4" creationId="{A9BEB962-6C57-45DD-9085-08BE09B1AA6D}"/>
          </ac:spMkLst>
        </pc:spChg>
        <pc:spChg chg="del">
          <ac:chgData name="Patrick Curtain" userId="50437bfa17d6e0d6" providerId="LiveId" clId="{9EE02DF4-1BDF-418E-B1B1-E92C7974A661}" dt="2019-10-23T22:29:42.479" v="2470"/>
          <ac:spMkLst>
            <pc:docMk/>
            <pc:sldMk cId="3043111306" sldId="287"/>
            <ac:spMk id="5" creationId="{22C3DFF2-992E-46A5-98D4-918120FA110F}"/>
          </ac:spMkLst>
        </pc:spChg>
        <pc:spChg chg="del">
          <ac:chgData name="Patrick Curtain" userId="50437bfa17d6e0d6" providerId="LiveId" clId="{9EE02DF4-1BDF-418E-B1B1-E92C7974A661}" dt="2019-10-23T22:29:42.479" v="2470"/>
          <ac:spMkLst>
            <pc:docMk/>
            <pc:sldMk cId="3043111306" sldId="287"/>
            <ac:spMk id="6" creationId="{4CFFBCC0-2AE3-4753-A7D3-75F475A0F4D6}"/>
          </ac:spMkLst>
        </pc:spChg>
        <pc:spChg chg="add del mod">
          <ac:chgData name="Patrick Curtain" userId="50437bfa17d6e0d6" providerId="LiveId" clId="{9EE02DF4-1BDF-418E-B1B1-E92C7974A661}" dt="2019-10-23T22:36:51.352" v="2776" actId="26606"/>
          <ac:spMkLst>
            <pc:docMk/>
            <pc:sldMk cId="3043111306" sldId="287"/>
            <ac:spMk id="7" creationId="{6F85A9FB-BEE6-44FF-B6C2-FE8C1781565A}"/>
          </ac:spMkLst>
        </pc:spChg>
        <pc:spChg chg="add del mod">
          <ac:chgData name="Patrick Curtain" userId="50437bfa17d6e0d6" providerId="LiveId" clId="{9EE02DF4-1BDF-418E-B1B1-E92C7974A661}" dt="2019-10-23T22:36:39.283" v="2775" actId="478"/>
          <ac:spMkLst>
            <pc:docMk/>
            <pc:sldMk cId="3043111306" sldId="287"/>
            <ac:spMk id="8" creationId="{B60182D0-4767-487F-B64D-F93F748E3558}"/>
          </ac:spMkLst>
        </pc:spChg>
        <pc:spChg chg="add">
          <ac:chgData name="Patrick Curtain" userId="50437bfa17d6e0d6" providerId="LiveId" clId="{9EE02DF4-1BDF-418E-B1B1-E92C7974A661}" dt="2019-10-23T22:36:51.352" v="2776" actId="26606"/>
          <ac:spMkLst>
            <pc:docMk/>
            <pc:sldMk cId="3043111306" sldId="287"/>
            <ac:spMk id="14" creationId="{46C2E80F-49A6-4372-B103-219D417A55ED}"/>
          </ac:spMkLst>
        </pc:spChg>
        <pc:graphicFrameChg chg="add">
          <ac:chgData name="Patrick Curtain" userId="50437bfa17d6e0d6" providerId="LiveId" clId="{9EE02DF4-1BDF-418E-B1B1-E92C7974A661}" dt="2019-10-23T22:36:51.352" v="2776" actId="26606"/>
          <ac:graphicFrameMkLst>
            <pc:docMk/>
            <pc:sldMk cId="3043111306" sldId="287"/>
            <ac:graphicFrameMk id="9" creationId="{CA901B04-DEF6-47E5-B18F-7CAF21780E98}"/>
          </ac:graphicFrameMkLst>
        </pc:graphicFrameChg>
      </pc:sldChg>
    </pc:docChg>
  </pc:docChgLst>
  <pc:docChgLst>
    <pc:chgData name="Ben Gregg" userId="9413e832d5228251" providerId="LiveId" clId="{F56C659E-33CE-D74A-B3A7-ADC3B4E4F5E5}"/>
    <pc:docChg chg="modSld">
      <pc:chgData name="Ben Gregg" userId="9413e832d5228251" providerId="LiveId" clId="{F56C659E-33CE-D74A-B3A7-ADC3B4E4F5E5}" dt="2019-10-28T11:07:18.567" v="1" actId="1076"/>
      <pc:docMkLst>
        <pc:docMk/>
      </pc:docMkLst>
      <pc:sldChg chg="modSp">
        <pc:chgData name="Ben Gregg" userId="9413e832d5228251" providerId="LiveId" clId="{F56C659E-33CE-D74A-B3A7-ADC3B4E4F5E5}" dt="2019-10-28T11:07:18.567" v="1" actId="1076"/>
        <pc:sldMkLst>
          <pc:docMk/>
          <pc:sldMk cId="2455270580" sldId="272"/>
        </pc:sldMkLst>
        <pc:picChg chg="mod">
          <ac:chgData name="Ben Gregg" userId="9413e832d5228251" providerId="LiveId" clId="{F56C659E-33CE-D74A-B3A7-ADC3B4E4F5E5}" dt="2019-10-28T11:07:18.567" v="1" actId="1076"/>
          <ac:picMkLst>
            <pc:docMk/>
            <pc:sldMk cId="2455270580" sldId="272"/>
            <ac:picMk id="9" creationId="{2DA59BC5-EEE0-47E1-8EEF-59E732912C24}"/>
          </ac:picMkLst>
        </pc:picChg>
      </pc:sldChg>
    </pc:docChg>
  </pc:docChgLst>
  <pc:docChgLst>
    <pc:chgData name="Ben Gregg" userId="9413e832d5228251" providerId="LiveId" clId="{22B0CD38-760B-4AE3-9AB8-1962D35634A3}"/>
    <pc:docChg chg="undo redo custSel mod addSld delSld modSld sldOrd delMainMaster modMainMaster">
      <pc:chgData name="Ben Gregg" userId="9413e832d5228251" providerId="LiveId" clId="{22B0CD38-760B-4AE3-9AB8-1962D35634A3}" dt="2019-10-29T10:03:08.620" v="3864" actId="732"/>
      <pc:docMkLst>
        <pc:docMk/>
      </pc:docMkLst>
      <pc:sldChg chg="addSp delSp modSp mod setBg delDesignElem">
        <pc:chgData name="Ben Gregg" userId="9413e832d5228251" providerId="LiveId" clId="{22B0CD38-760B-4AE3-9AB8-1962D35634A3}" dt="2019-10-22T09:19:07.832" v="3114"/>
        <pc:sldMkLst>
          <pc:docMk/>
          <pc:sldMk cId="3748667521" sldId="256"/>
        </pc:sldMkLst>
        <pc:spChg chg="mod">
          <ac:chgData name="Ben Gregg" userId="9413e832d5228251" providerId="LiveId" clId="{22B0CD38-760B-4AE3-9AB8-1962D35634A3}" dt="2019-10-17T05:23:45.081" v="1571" actId="26606"/>
          <ac:spMkLst>
            <pc:docMk/>
            <pc:sldMk cId="3748667521" sldId="256"/>
            <ac:spMk id="2" creationId="{326B76E6-8E55-4532-B4C9-362459A30A05}"/>
          </ac:spMkLst>
        </pc:spChg>
        <pc:spChg chg="mod">
          <ac:chgData name="Ben Gregg" userId="9413e832d5228251" providerId="LiveId" clId="{22B0CD38-760B-4AE3-9AB8-1962D35634A3}" dt="2019-10-17T05:23:54.724" v="1573" actId="962"/>
          <ac:spMkLst>
            <pc:docMk/>
            <pc:sldMk cId="3748667521" sldId="256"/>
            <ac:spMk id="21" creationId="{00000000-0000-0000-0000-000000000000}"/>
          </ac:spMkLst>
        </pc:spChg>
        <pc:spChg chg="add del">
          <ac:chgData name="Ben Gregg" userId="9413e832d5228251" providerId="LiveId" clId="{22B0CD38-760B-4AE3-9AB8-1962D35634A3}" dt="2019-10-17T05:21:31.486" v="1558" actId="26606"/>
          <ac:spMkLst>
            <pc:docMk/>
            <pc:sldMk cId="3748667521" sldId="256"/>
            <ac:spMk id="23" creationId="{E4F9F79B-A093-478E-96B5-EE02BC93A858}"/>
          </ac:spMkLst>
        </pc:spChg>
        <pc:spChg chg="add del">
          <ac:chgData name="Ben Gregg" userId="9413e832d5228251" providerId="LiveId" clId="{22B0CD38-760B-4AE3-9AB8-1962D35634A3}" dt="2019-10-17T05:21:31.486" v="1558" actId="26606"/>
          <ac:spMkLst>
            <pc:docMk/>
            <pc:sldMk cId="3748667521" sldId="256"/>
            <ac:spMk id="24" creationId="{11394CD8-BD30-4B74-86F4-51FDF3383419}"/>
          </ac:spMkLst>
        </pc:spChg>
        <pc:spChg chg="del">
          <ac:chgData name="Ben Gregg" userId="9413e832d5228251" providerId="LiveId" clId="{22B0CD38-760B-4AE3-9AB8-1962D35634A3}" dt="2019-10-17T04:03:48.254" v="902"/>
          <ac:spMkLst>
            <pc:docMk/>
            <pc:sldMk cId="3748667521" sldId="256"/>
            <ac:spMk id="26" creationId="{E4F9F79B-A093-478E-96B5-EE02BC93A858}"/>
          </ac:spMkLst>
        </pc:spChg>
        <pc:spChg chg="add del">
          <ac:chgData name="Ben Gregg" userId="9413e832d5228251" providerId="LiveId" clId="{22B0CD38-760B-4AE3-9AB8-1962D35634A3}" dt="2019-10-17T05:21:31.486" v="1558" actId="26606"/>
          <ac:spMkLst>
            <pc:docMk/>
            <pc:sldMk cId="3748667521" sldId="256"/>
            <ac:spMk id="27" creationId="{F7194F93-1F71-4A70-9DF1-28F183771111}"/>
          </ac:spMkLst>
        </pc:spChg>
        <pc:spChg chg="del">
          <ac:chgData name="Ben Gregg" userId="9413e832d5228251" providerId="LiveId" clId="{22B0CD38-760B-4AE3-9AB8-1962D35634A3}" dt="2019-10-17T04:03:48.254" v="902"/>
          <ac:spMkLst>
            <pc:docMk/>
            <pc:sldMk cId="3748667521" sldId="256"/>
            <ac:spMk id="28" creationId="{11394CD8-BD30-4B74-86F4-51FDF3383419}"/>
          </ac:spMkLst>
        </pc:spChg>
        <pc:spChg chg="add del">
          <ac:chgData name="Ben Gregg" userId="9413e832d5228251" providerId="LiveId" clId="{22B0CD38-760B-4AE3-9AB8-1962D35634A3}" dt="2019-10-17T05:21:31.486" v="1558" actId="26606"/>
          <ac:spMkLst>
            <pc:docMk/>
            <pc:sldMk cId="3748667521" sldId="256"/>
            <ac:spMk id="29" creationId="{9BBC0C84-DC2A-43AE-9576-0A44295E8B9C}"/>
          </ac:spMkLst>
        </pc:spChg>
        <pc:spChg chg="del">
          <ac:chgData name="Ben Gregg" userId="9413e832d5228251" providerId="LiveId" clId="{22B0CD38-760B-4AE3-9AB8-1962D35634A3}" dt="2019-10-17T04:03:48.254" v="902"/>
          <ac:spMkLst>
            <pc:docMk/>
            <pc:sldMk cId="3748667521" sldId="256"/>
            <ac:spMk id="32" creationId="{F7194F93-1F71-4A70-9DF1-28F183771111}"/>
          </ac:spMkLst>
        </pc:spChg>
        <pc:spChg chg="del">
          <ac:chgData name="Ben Gregg" userId="9413e832d5228251" providerId="LiveId" clId="{22B0CD38-760B-4AE3-9AB8-1962D35634A3}" dt="2019-10-17T04:03:48.254" v="902"/>
          <ac:spMkLst>
            <pc:docMk/>
            <pc:sldMk cId="3748667521" sldId="256"/>
            <ac:spMk id="34" creationId="{9BBC0C84-DC2A-43AE-9576-0A44295E8B9C}"/>
          </ac:spMkLst>
        </pc:spChg>
        <pc:picChg chg="add del mod modCrop">
          <ac:chgData name="Ben Gregg" userId="9413e832d5228251" providerId="LiveId" clId="{22B0CD38-760B-4AE3-9AB8-1962D35634A3}" dt="2019-10-17T05:22:03.718" v="1560" actId="478"/>
          <ac:picMkLst>
            <pc:docMk/>
            <pc:sldMk cId="3748667521" sldId="256"/>
            <ac:picMk id="3" creationId="{3FD10671-3D68-4CE5-8B34-1C0D99598F49}"/>
          </ac:picMkLst>
        </pc:picChg>
        <pc:picChg chg="add mod">
          <ac:chgData name="Ben Gregg" userId="9413e832d5228251" providerId="LiveId" clId="{22B0CD38-760B-4AE3-9AB8-1962D35634A3}" dt="2019-10-17T05:23:54.718" v="1572" actId="27614"/>
          <ac:picMkLst>
            <pc:docMk/>
            <pc:sldMk cId="3748667521" sldId="256"/>
            <ac:picMk id="4" creationId="{9DB5D64B-6336-4446-A23C-F8CF4E4399DF}"/>
          </ac:picMkLst>
        </pc:picChg>
        <pc:cxnChg chg="add del">
          <ac:chgData name="Ben Gregg" userId="9413e832d5228251" providerId="LiveId" clId="{22B0CD38-760B-4AE3-9AB8-1962D35634A3}" dt="2019-10-17T05:21:31.486" v="1558" actId="26606"/>
          <ac:cxnSpMkLst>
            <pc:docMk/>
            <pc:sldMk cId="3748667521" sldId="256"/>
            <ac:cxnSpMk id="25" creationId="{D4C22394-EBC2-4FAF-A555-6C02D589EED7}"/>
          </ac:cxnSpMkLst>
        </pc:cxnChg>
        <pc:cxnChg chg="del">
          <ac:chgData name="Ben Gregg" userId="9413e832d5228251" providerId="LiveId" clId="{22B0CD38-760B-4AE3-9AB8-1962D35634A3}" dt="2019-10-17T04:03:48.254" v="902"/>
          <ac:cxnSpMkLst>
            <pc:docMk/>
            <pc:sldMk cId="3748667521" sldId="256"/>
            <ac:cxnSpMk id="30" creationId="{D4C22394-EBC2-4FAF-A555-6C02D589EED7}"/>
          </ac:cxnSpMkLst>
        </pc:cxnChg>
        <pc:cxnChg chg="add del">
          <ac:chgData name="Ben Gregg" userId="9413e832d5228251" providerId="LiveId" clId="{22B0CD38-760B-4AE3-9AB8-1962D35634A3}" dt="2019-10-17T05:23:45.081" v="1571" actId="26606"/>
          <ac:cxnSpMkLst>
            <pc:docMk/>
            <pc:sldMk cId="3748667521" sldId="256"/>
            <ac:cxnSpMk id="31" creationId="{E4A809D5-3600-46D4-A466-67F2349A54FB}"/>
          </ac:cxnSpMkLst>
        </pc:cxnChg>
      </pc:sldChg>
      <pc:sldChg chg="addSp delSp modSp mod setBg setClrOvrMap delDesignElem">
        <pc:chgData name="Ben Gregg" userId="9413e832d5228251" providerId="LiveId" clId="{22B0CD38-760B-4AE3-9AB8-1962D35634A3}" dt="2019-10-17T04:03:48.254" v="902"/>
        <pc:sldMkLst>
          <pc:docMk/>
          <pc:sldMk cId="1683866232" sldId="257"/>
        </pc:sldMkLst>
        <pc:spChg chg="mod">
          <ac:chgData name="Ben Gregg" userId="9413e832d5228251" providerId="LiveId" clId="{22B0CD38-760B-4AE3-9AB8-1962D35634A3}" dt="2019-10-16T01:45:36.029" v="82" actId="26606"/>
          <ac:spMkLst>
            <pc:docMk/>
            <pc:sldMk cId="1683866232" sldId="257"/>
            <ac:spMk id="2" creationId="{7F2DA537-9EAD-4C2A-8B8C-B5471C6F5D65}"/>
          </ac:spMkLst>
        </pc:spChg>
        <pc:spChg chg="mod ord">
          <ac:chgData name="Ben Gregg" userId="9413e832d5228251" providerId="LiveId" clId="{22B0CD38-760B-4AE3-9AB8-1962D35634A3}" dt="2019-10-16T01:45:36.029" v="82" actId="26606"/>
          <ac:spMkLst>
            <pc:docMk/>
            <pc:sldMk cId="1683866232" sldId="257"/>
            <ac:spMk id="3" creationId="{60106C6B-49E2-4E93-AEC3-AA4886AC999D}"/>
          </ac:spMkLst>
        </pc:spChg>
        <pc:spChg chg="del">
          <ac:chgData name="Ben Gregg" userId="9413e832d5228251" providerId="LiveId" clId="{22B0CD38-760B-4AE3-9AB8-1962D35634A3}" dt="2019-10-16T01:36:31.921" v="0" actId="26606"/>
          <ac:spMkLst>
            <pc:docMk/>
            <pc:sldMk cId="1683866232" sldId="257"/>
            <ac:spMk id="24" creationId="{3CD9DF72-87A3-404E-A828-84CBF11A8303}"/>
          </ac:spMkLst>
        </pc:spChg>
        <pc:spChg chg="add del">
          <ac:chgData name="Ben Gregg" userId="9413e832d5228251" providerId="LiveId" clId="{22B0CD38-760B-4AE3-9AB8-1962D35634A3}" dt="2019-10-16T01:43:33.258" v="66" actId="26606"/>
          <ac:spMkLst>
            <pc:docMk/>
            <pc:sldMk cId="1683866232" sldId="257"/>
            <ac:spMk id="44" creationId="{DEE5C6BA-FE2A-4C38-8D88-E70C06E54F82}"/>
          </ac:spMkLst>
        </pc:spChg>
        <pc:spChg chg="add del">
          <ac:chgData name="Ben Gregg" userId="9413e832d5228251" providerId="LiveId" clId="{22B0CD38-760B-4AE3-9AB8-1962D35634A3}" dt="2019-10-16T01:43:33.258" v="66" actId="26606"/>
          <ac:spMkLst>
            <pc:docMk/>
            <pc:sldMk cId="1683866232" sldId="257"/>
            <ac:spMk id="45" creationId="{DE9FA85F-F0FB-4952-A05F-04CC67B18EE5}"/>
          </ac:spMkLst>
        </pc:spChg>
        <pc:spChg chg="add del">
          <ac:chgData name="Ben Gregg" userId="9413e832d5228251" providerId="LiveId" clId="{22B0CD38-760B-4AE3-9AB8-1962D35634A3}" dt="2019-10-16T01:43:33.258" v="66" actId="26606"/>
          <ac:spMkLst>
            <pc:docMk/>
            <pc:sldMk cId="1683866232" sldId="257"/>
            <ac:spMk id="47" creationId="{FEBD362A-CC27-47D9-8FC3-A5E91BA0760C}"/>
          </ac:spMkLst>
        </pc:spChg>
        <pc:spChg chg="add del">
          <ac:chgData name="Ben Gregg" userId="9413e832d5228251" providerId="LiveId" clId="{22B0CD38-760B-4AE3-9AB8-1962D35634A3}" dt="2019-10-16T01:44:47.361" v="77" actId="26606"/>
          <ac:spMkLst>
            <pc:docMk/>
            <pc:sldMk cId="1683866232" sldId="257"/>
            <ac:spMk id="53" creationId="{37FEB674-D811-4FFE-A878-29D0C0ED18D4}"/>
          </ac:spMkLst>
        </pc:spChg>
        <pc:spChg chg="add del">
          <ac:chgData name="Ben Gregg" userId="9413e832d5228251" providerId="LiveId" clId="{22B0CD38-760B-4AE3-9AB8-1962D35634A3}" dt="2019-10-16T01:44:47.354" v="76" actId="26606"/>
          <ac:spMkLst>
            <pc:docMk/>
            <pc:sldMk cId="1683866232" sldId="257"/>
            <ac:spMk id="58" creationId="{681CD866-52B5-4280-A92B-56BDFD1E9A12}"/>
          </ac:spMkLst>
        </pc:spChg>
        <pc:spChg chg="add del">
          <ac:chgData name="Ben Gregg" userId="9413e832d5228251" providerId="LiveId" clId="{22B0CD38-760B-4AE3-9AB8-1962D35634A3}" dt="2019-10-16T01:44:47.354" v="76" actId="26606"/>
          <ac:spMkLst>
            <pc:docMk/>
            <pc:sldMk cId="1683866232" sldId="257"/>
            <ac:spMk id="60" creationId="{96EEF187-8434-4B76-BE40-006EEBB263CF}"/>
          </ac:spMkLst>
        </pc:spChg>
        <pc:spChg chg="add del">
          <ac:chgData name="Ben Gregg" userId="9413e832d5228251" providerId="LiveId" clId="{22B0CD38-760B-4AE3-9AB8-1962D35634A3}" dt="2019-10-16T01:45:36.029" v="82" actId="26606"/>
          <ac:spMkLst>
            <pc:docMk/>
            <pc:sldMk cId="1683866232" sldId="257"/>
            <ac:spMk id="62" creationId="{37FEB674-D811-4FFE-A878-29D0C0ED18D4}"/>
          </ac:spMkLst>
        </pc:spChg>
        <pc:spChg chg="add del">
          <ac:chgData name="Ben Gregg" userId="9413e832d5228251" providerId="LiveId" clId="{22B0CD38-760B-4AE3-9AB8-1962D35634A3}" dt="2019-10-16T01:47:07.891" v="87" actId="26606"/>
          <ac:spMkLst>
            <pc:docMk/>
            <pc:sldMk cId="1683866232" sldId="257"/>
            <ac:spMk id="67" creationId="{4841EA57-DEA6-4BE9-B11E-1FBCC76BE16E}"/>
          </ac:spMkLst>
        </pc:spChg>
        <pc:spChg chg="add del">
          <ac:chgData name="Ben Gregg" userId="9413e832d5228251" providerId="LiveId" clId="{22B0CD38-760B-4AE3-9AB8-1962D35634A3}" dt="2019-10-16T01:47:07.891" v="87" actId="26606"/>
          <ac:spMkLst>
            <pc:docMk/>
            <pc:sldMk cId="1683866232" sldId="257"/>
            <ac:spMk id="69" creationId="{A26922E4-CEB0-4BFE-BAD1-403E6A417D06}"/>
          </ac:spMkLst>
        </pc:spChg>
        <pc:spChg chg="add del">
          <ac:chgData name="Ben Gregg" userId="9413e832d5228251" providerId="LiveId" clId="{22B0CD38-760B-4AE3-9AB8-1962D35634A3}" dt="2019-10-17T04:03:48.254" v="902"/>
          <ac:spMkLst>
            <pc:docMk/>
            <pc:sldMk cId="1683866232" sldId="257"/>
            <ac:spMk id="74" creationId="{4841EA57-DEA6-4BE9-B11E-1FBCC76BE16E}"/>
          </ac:spMkLst>
        </pc:spChg>
        <pc:spChg chg="add del">
          <ac:chgData name="Ben Gregg" userId="9413e832d5228251" providerId="LiveId" clId="{22B0CD38-760B-4AE3-9AB8-1962D35634A3}" dt="2019-10-17T04:03:48.254" v="902"/>
          <ac:spMkLst>
            <pc:docMk/>
            <pc:sldMk cId="1683866232" sldId="257"/>
            <ac:spMk id="76" creationId="{A26922E4-CEB0-4BFE-BAD1-403E6A417D06}"/>
          </ac:spMkLst>
        </pc:spChg>
        <pc:picChg chg="mod ord">
          <ac:chgData name="Ben Gregg" userId="9413e832d5228251" providerId="LiveId" clId="{22B0CD38-760B-4AE3-9AB8-1962D35634A3}" dt="2019-10-16T01:45:36.029" v="82" actId="26606"/>
          <ac:picMkLst>
            <pc:docMk/>
            <pc:sldMk cId="1683866232" sldId="257"/>
            <ac:picMk id="19" creationId="{C96E5AAB-9A7E-47A2-B286-5E320F58074F}"/>
          </ac:picMkLst>
        </pc:picChg>
        <pc:picChg chg="add mod ord">
          <ac:chgData name="Ben Gregg" userId="9413e832d5228251" providerId="LiveId" clId="{22B0CD38-760B-4AE3-9AB8-1962D35634A3}" dt="2019-10-16T01:45:36.029" v="82" actId="26606"/>
          <ac:picMkLst>
            <pc:docMk/>
            <pc:sldMk cId="1683866232" sldId="257"/>
            <ac:picMk id="20" creationId="{59AA020E-70B0-4DB0-9217-50B5270CC253}"/>
          </ac:picMkLst>
        </pc:picChg>
        <pc:picChg chg="add del mod ord">
          <ac:chgData name="Ben Gregg" userId="9413e832d5228251" providerId="LiveId" clId="{22B0CD38-760B-4AE3-9AB8-1962D35634A3}" dt="2019-10-16T01:47:01.831" v="84" actId="478"/>
          <ac:picMkLst>
            <pc:docMk/>
            <pc:sldMk cId="1683866232" sldId="257"/>
            <ac:picMk id="21" creationId="{B7C6BC12-C9D8-434B-B2F7-212DA89909D6}"/>
          </ac:picMkLst>
        </pc:picChg>
        <pc:picChg chg="add mod ord">
          <ac:chgData name="Ben Gregg" userId="9413e832d5228251" providerId="LiveId" clId="{22B0CD38-760B-4AE3-9AB8-1962D35634A3}" dt="2019-10-16T01:47:07.891" v="87" actId="26606"/>
          <ac:picMkLst>
            <pc:docMk/>
            <pc:sldMk cId="1683866232" sldId="257"/>
            <ac:picMk id="22" creationId="{3B8CF4E1-D202-4993-B65F-E56C0FF25729}"/>
          </ac:picMkLst>
        </pc:picChg>
        <pc:picChg chg="add del">
          <ac:chgData name="Ben Gregg" userId="9413e832d5228251" providerId="LiveId" clId="{22B0CD38-760B-4AE3-9AB8-1962D35634A3}" dt="2019-10-16T01:43:47.431" v="71" actId="26606"/>
          <ac:picMkLst>
            <pc:docMk/>
            <pc:sldMk cId="1683866232" sldId="257"/>
            <ac:picMk id="36" creationId="{54DDEBDD-D8BD-41A6-8A0D-B00E3768B0F9}"/>
          </ac:picMkLst>
        </pc:picChg>
        <pc:picChg chg="add del">
          <ac:chgData name="Ben Gregg" userId="9413e832d5228251" providerId="LiveId" clId="{22B0CD38-760B-4AE3-9AB8-1962D35634A3}" dt="2019-10-16T01:43:31.158" v="64" actId="26606"/>
          <ac:picMkLst>
            <pc:docMk/>
            <pc:sldMk cId="1683866232" sldId="257"/>
            <ac:picMk id="41" creationId="{22901FED-4FC9-4ED5-8123-C98BCD1616BA}"/>
          </ac:picMkLst>
        </pc:picChg>
        <pc:picChg chg="add del">
          <ac:chgData name="Ben Gregg" userId="9413e832d5228251" providerId="LiveId" clId="{22B0CD38-760B-4AE3-9AB8-1962D35634A3}" dt="2019-10-16T01:43:33.258" v="66" actId="26606"/>
          <ac:picMkLst>
            <pc:docMk/>
            <pc:sldMk cId="1683866232" sldId="257"/>
            <ac:picMk id="43" creationId="{53E66F28-0926-4CFB-BDAB-646CAB184CB0}"/>
          </ac:picMkLst>
        </pc:picChg>
        <pc:picChg chg="add del">
          <ac:chgData name="Ben Gregg" userId="9413e832d5228251" providerId="LiveId" clId="{22B0CD38-760B-4AE3-9AB8-1962D35634A3}" dt="2019-10-16T01:43:40.908" v="68" actId="26606"/>
          <ac:picMkLst>
            <pc:docMk/>
            <pc:sldMk cId="1683866232" sldId="257"/>
            <ac:picMk id="49" creationId="{3B37BAF8-EA97-496B-9DF6-3D53B6A19978}"/>
          </ac:picMkLst>
        </pc:picChg>
        <pc:picChg chg="add del">
          <ac:chgData name="Ben Gregg" userId="9413e832d5228251" providerId="LiveId" clId="{22B0CD38-760B-4AE3-9AB8-1962D35634A3}" dt="2019-10-16T01:43:47.397" v="70" actId="26606"/>
          <ac:picMkLst>
            <pc:docMk/>
            <pc:sldMk cId="1683866232" sldId="257"/>
            <ac:picMk id="51" creationId="{D41E2C02-494F-4A6B-A67B-1D965948F9D3}"/>
          </ac:picMkLst>
        </pc:picChg>
        <pc:cxnChg chg="del">
          <ac:chgData name="Ben Gregg" userId="9413e832d5228251" providerId="LiveId" clId="{22B0CD38-760B-4AE3-9AB8-1962D35634A3}" dt="2019-10-16T01:36:31.921" v="0" actId="26606"/>
          <ac:cxnSpMkLst>
            <pc:docMk/>
            <pc:sldMk cId="1683866232" sldId="257"/>
            <ac:cxnSpMk id="26" creationId="{20E3A342-4D61-4E3F-AF90-1AB42AEB96CC}"/>
          </ac:cxnSpMkLst>
        </pc:cxnChg>
        <pc:cxnChg chg="add del">
          <ac:chgData name="Ben Gregg" userId="9413e832d5228251" providerId="LiveId" clId="{22B0CD38-760B-4AE3-9AB8-1962D35634A3}" dt="2019-10-16T01:36:50.222" v="3" actId="26606"/>
          <ac:cxnSpMkLst>
            <pc:docMk/>
            <pc:sldMk cId="1683866232" sldId="257"/>
            <ac:cxnSpMk id="31" creationId="{E4A809D5-3600-46D4-A466-67F2349A54FB}"/>
          </ac:cxnSpMkLst>
        </pc:cxnChg>
      </pc:sldChg>
      <pc:sldChg chg="addSp delSp modSp mod setBg delDesignElem">
        <pc:chgData name="Ben Gregg" userId="9413e832d5228251" providerId="LiveId" clId="{22B0CD38-760B-4AE3-9AB8-1962D35634A3}" dt="2019-10-22T09:19:07.832" v="3114"/>
        <pc:sldMkLst>
          <pc:docMk/>
          <pc:sldMk cId="3961086660" sldId="258"/>
        </pc:sldMkLst>
        <pc:spChg chg="mod">
          <ac:chgData name="Ben Gregg" userId="9413e832d5228251" providerId="LiveId" clId="{22B0CD38-760B-4AE3-9AB8-1962D35634A3}" dt="2019-10-17T04:21:26.879" v="1110" actId="26606"/>
          <ac:spMkLst>
            <pc:docMk/>
            <pc:sldMk cId="3961086660" sldId="258"/>
            <ac:spMk id="2" creationId="{00000000-0000-0000-0000-000000000000}"/>
          </ac:spMkLst>
        </pc:spChg>
        <pc:spChg chg="mod">
          <ac:chgData name="Ben Gregg" userId="9413e832d5228251" providerId="LiveId" clId="{22B0CD38-760B-4AE3-9AB8-1962D35634A3}" dt="2019-10-17T04:21:26.879" v="1110" actId="26606"/>
          <ac:spMkLst>
            <pc:docMk/>
            <pc:sldMk cId="3961086660" sldId="258"/>
            <ac:spMk id="3" creationId="{00000000-0000-0000-0000-000000000000}"/>
          </ac:spMkLst>
        </pc:spChg>
        <pc:spChg chg="add del">
          <ac:chgData name="Ben Gregg" userId="9413e832d5228251" providerId="LiveId" clId="{22B0CD38-760B-4AE3-9AB8-1962D35634A3}" dt="2019-10-16T02:15:45.232" v="223"/>
          <ac:spMkLst>
            <pc:docMk/>
            <pc:sldMk cId="3961086660" sldId="258"/>
            <ac:spMk id="9" creationId="{328C565D-A991-4381-AC37-76A58A4A128F}"/>
          </ac:spMkLst>
        </pc:spChg>
        <pc:spChg chg="add del">
          <ac:chgData name="Ben Gregg" userId="9413e832d5228251" providerId="LiveId" clId="{22B0CD38-760B-4AE3-9AB8-1962D35634A3}" dt="2019-10-16T02:15:45.232" v="223"/>
          <ac:spMkLst>
            <pc:docMk/>
            <pc:sldMk cId="3961086660" sldId="258"/>
            <ac:spMk id="11" creationId="{B7180431-F4DE-415D-BCBB-9316423C37C1}"/>
          </ac:spMkLst>
        </pc:spChg>
        <pc:spChg chg="add">
          <ac:chgData name="Ben Gregg" userId="9413e832d5228251" providerId="LiveId" clId="{22B0CD38-760B-4AE3-9AB8-1962D35634A3}" dt="2019-10-17T04:21:26.879" v="1110" actId="26606"/>
          <ac:spMkLst>
            <pc:docMk/>
            <pc:sldMk cId="3961086660" sldId="258"/>
            <ac:spMk id="12" creationId="{C0B27210-D0CA-4654-B3E3-9ABB4F178EA1}"/>
          </ac:spMkLst>
        </pc:spChg>
        <pc:spChg chg="add del">
          <ac:chgData name="Ben Gregg" userId="9413e832d5228251" providerId="LiveId" clId="{22B0CD38-760B-4AE3-9AB8-1962D35634A3}" dt="2019-10-16T02:15:45.232" v="223"/>
          <ac:spMkLst>
            <pc:docMk/>
            <pc:sldMk cId="3961086660" sldId="258"/>
            <ac:spMk id="13" creationId="{EEABD997-5EF9-4E9B-AFBB-F6DFAAF3ADF0}"/>
          </ac:spMkLst>
        </pc:spChg>
        <pc:spChg chg="add">
          <ac:chgData name="Ben Gregg" userId="9413e832d5228251" providerId="LiveId" clId="{22B0CD38-760B-4AE3-9AB8-1962D35634A3}" dt="2019-10-17T04:21:26.879" v="1110" actId="26606"/>
          <ac:spMkLst>
            <pc:docMk/>
            <pc:sldMk cId="3961086660" sldId="258"/>
            <ac:spMk id="14" creationId="{1DB7C82F-AB7E-4F0C-B829-FA1B9C415180}"/>
          </ac:spMkLst>
        </pc:spChg>
        <pc:spChg chg="add del">
          <ac:chgData name="Ben Gregg" userId="9413e832d5228251" providerId="LiveId" clId="{22B0CD38-760B-4AE3-9AB8-1962D35634A3}" dt="2019-10-16T02:15:45.232" v="223"/>
          <ac:spMkLst>
            <pc:docMk/>
            <pc:sldMk cId="3961086660" sldId="258"/>
            <ac:spMk id="15" creationId="{E9AB5EE6-A047-4B18-B998-D46DF3CC36FE}"/>
          </ac:spMkLst>
        </pc:spChg>
        <pc:spChg chg="add">
          <ac:chgData name="Ben Gregg" userId="9413e832d5228251" providerId="LiveId" clId="{22B0CD38-760B-4AE3-9AB8-1962D35634A3}" dt="2019-10-17T04:21:26.879" v="1110" actId="26606"/>
          <ac:spMkLst>
            <pc:docMk/>
            <pc:sldMk cId="3961086660" sldId="258"/>
            <ac:spMk id="16" creationId="{70B66945-4967-4040-926D-DCA44313CDAB}"/>
          </ac:spMkLst>
        </pc:spChg>
        <pc:spChg chg="add del">
          <ac:chgData name="Ben Gregg" userId="9413e832d5228251" providerId="LiveId" clId="{22B0CD38-760B-4AE3-9AB8-1962D35634A3}" dt="2019-10-21T02:50:57.012" v="2042"/>
          <ac:spMkLst>
            <pc:docMk/>
            <pc:sldMk cId="3961086660" sldId="258"/>
            <ac:spMk id="24" creationId="{1DB7C82F-AB7E-4F0C-B829-FA1B9C415180}"/>
          </ac:spMkLst>
        </pc:spChg>
        <pc:picChg chg="add mod">
          <ac:chgData name="Ben Gregg" userId="9413e832d5228251" providerId="LiveId" clId="{22B0CD38-760B-4AE3-9AB8-1962D35634A3}" dt="2019-10-17T04:22:51.372" v="1119" actId="207"/>
          <ac:picMkLst>
            <pc:docMk/>
            <pc:sldMk cId="3961086660" sldId="258"/>
            <ac:picMk id="5" creationId="{68F9CF01-01B0-4B86-8DAC-7F69305DF9EB}"/>
          </ac:picMkLst>
        </pc:picChg>
        <pc:picChg chg="add del mod">
          <ac:chgData name="Ben Gregg" userId="9413e832d5228251" providerId="LiveId" clId="{22B0CD38-760B-4AE3-9AB8-1962D35634A3}" dt="2019-10-17T04:22:07.944" v="1113" actId="478"/>
          <ac:picMkLst>
            <pc:docMk/>
            <pc:sldMk cId="3961086660" sldId="258"/>
            <ac:picMk id="7" creationId="{FFDC0DC5-16C0-4D82-9A48-C5246271EBCA}"/>
          </ac:picMkLst>
        </pc:picChg>
      </pc:sldChg>
      <pc:sldChg chg="addSp delSp modSp mod setBg setClrOvrMap delDesignElem">
        <pc:chgData name="Ben Gregg" userId="9413e832d5228251" providerId="LiveId" clId="{22B0CD38-760B-4AE3-9AB8-1962D35634A3}" dt="2019-10-29T10:03:08.620" v="3864" actId="732"/>
        <pc:sldMkLst>
          <pc:docMk/>
          <pc:sldMk cId="386604996" sldId="260"/>
        </pc:sldMkLst>
        <pc:spChg chg="mod ord">
          <ac:chgData name="Ben Gregg" userId="9413e832d5228251" providerId="LiveId" clId="{22B0CD38-760B-4AE3-9AB8-1962D35634A3}" dt="2019-10-17T04:23:50.880" v="1129" actId="1076"/>
          <ac:spMkLst>
            <pc:docMk/>
            <pc:sldMk cId="386604996" sldId="260"/>
            <ac:spMk id="2" creationId="{00000000-0000-0000-0000-000000000000}"/>
          </ac:spMkLst>
        </pc:spChg>
        <pc:spChg chg="del mod">
          <ac:chgData name="Ben Gregg" userId="9413e832d5228251" providerId="LiveId" clId="{22B0CD38-760B-4AE3-9AB8-1962D35634A3}" dt="2019-10-16T01:48:28.379" v="113" actId="478"/>
          <ac:spMkLst>
            <pc:docMk/>
            <pc:sldMk cId="386604996" sldId="260"/>
            <ac:spMk id="3" creationId="{00000000-0000-0000-0000-000000000000}"/>
          </ac:spMkLst>
        </pc:spChg>
        <pc:spChg chg="add del mod">
          <ac:chgData name="Ben Gregg" userId="9413e832d5228251" providerId="LiveId" clId="{22B0CD38-760B-4AE3-9AB8-1962D35634A3}" dt="2019-10-16T01:52:36.332" v="118" actId="478"/>
          <ac:spMkLst>
            <pc:docMk/>
            <pc:sldMk cId="386604996" sldId="260"/>
            <ac:spMk id="4" creationId="{169FB2B4-80D3-40CE-AC69-187199081CAA}"/>
          </ac:spMkLst>
        </pc:spChg>
        <pc:spChg chg="add del mod">
          <ac:chgData name="Ben Gregg" userId="9413e832d5228251" providerId="LiveId" clId="{22B0CD38-760B-4AE3-9AB8-1962D35634A3}" dt="2019-10-16T01:54:13.760" v="144" actId="26606"/>
          <ac:spMkLst>
            <pc:docMk/>
            <pc:sldMk cId="386604996" sldId="260"/>
            <ac:spMk id="9" creationId="{489C4AD9-A0FF-45B1-B96A-124867D065A1}"/>
          </ac:spMkLst>
        </pc:spChg>
        <pc:spChg chg="del">
          <ac:chgData name="Ben Gregg" userId="9413e832d5228251" providerId="LiveId" clId="{22B0CD38-760B-4AE3-9AB8-1962D35634A3}" dt="2019-10-16T01:47:57.781" v="88" actId="26606"/>
          <ac:spMkLst>
            <pc:docMk/>
            <pc:sldMk cId="386604996" sldId="260"/>
            <ac:spMk id="9" creationId="{B373F125-DEF3-41D6-9918-AB21A2ACC37A}"/>
          </ac:spMkLst>
        </pc:spChg>
        <pc:spChg chg="del">
          <ac:chgData name="Ben Gregg" userId="9413e832d5228251" providerId="LiveId" clId="{22B0CD38-760B-4AE3-9AB8-1962D35634A3}" dt="2019-10-16T01:47:57.781" v="88" actId="26606"/>
          <ac:spMkLst>
            <pc:docMk/>
            <pc:sldMk cId="386604996" sldId="260"/>
            <ac:spMk id="11" creationId="{71E9F226-EB6E-48C9-ADDA-636DE4BF4EBE}"/>
          </ac:spMkLst>
        </pc:spChg>
        <pc:spChg chg="add del">
          <ac:chgData name="Ben Gregg" userId="9413e832d5228251" providerId="LiveId" clId="{22B0CD38-760B-4AE3-9AB8-1962D35634A3}" dt="2019-10-16T01:54:13.760" v="144" actId="26606"/>
          <ac:spMkLst>
            <pc:docMk/>
            <pc:sldMk cId="386604996" sldId="260"/>
            <ac:spMk id="16" creationId="{E2B7D02C-F642-492B-8E97-FDE1C0FDA332}"/>
          </ac:spMkLst>
        </pc:spChg>
        <pc:spChg chg="add del">
          <ac:chgData name="Ben Gregg" userId="9413e832d5228251" providerId="LiveId" clId="{22B0CD38-760B-4AE3-9AB8-1962D35634A3}" dt="2019-10-16T01:54:13.760" v="144" actId="26606"/>
          <ac:spMkLst>
            <pc:docMk/>
            <pc:sldMk cId="386604996" sldId="260"/>
            <ac:spMk id="18" creationId="{A2D0BA34-24BC-4C63-945A-90AA854E19E8}"/>
          </ac:spMkLst>
        </pc:spChg>
        <pc:spChg chg="add del">
          <ac:chgData name="Ben Gregg" userId="9413e832d5228251" providerId="LiveId" clId="{22B0CD38-760B-4AE3-9AB8-1962D35634A3}" dt="2019-10-16T01:54:13.760" v="144" actId="26606"/>
          <ac:spMkLst>
            <pc:docMk/>
            <pc:sldMk cId="386604996" sldId="260"/>
            <ac:spMk id="20" creationId="{0647415D-11C2-4BA0-A3EE-E0DA219B3A08}"/>
          </ac:spMkLst>
        </pc:spChg>
        <pc:spChg chg="add del">
          <ac:chgData name="Ben Gregg" userId="9413e832d5228251" providerId="LiveId" clId="{22B0CD38-760B-4AE3-9AB8-1962D35634A3}" dt="2019-10-16T01:53:55.595" v="131" actId="26606"/>
          <ac:spMkLst>
            <pc:docMk/>
            <pc:sldMk cId="386604996" sldId="260"/>
            <ac:spMk id="25" creationId="{6BFF1E8A-3E3F-4A67-97F8-32C8D4123807}"/>
          </ac:spMkLst>
        </pc:spChg>
        <pc:spChg chg="add del">
          <ac:chgData name="Ben Gregg" userId="9413e832d5228251" providerId="LiveId" clId="{22B0CD38-760B-4AE3-9AB8-1962D35634A3}" dt="2019-10-16T01:53:55.595" v="131" actId="26606"/>
          <ac:spMkLst>
            <pc:docMk/>
            <pc:sldMk cId="386604996" sldId="260"/>
            <ac:spMk id="27" creationId="{D0BBA9C7-5B8B-474E-9392-E742C78ED5D2}"/>
          </ac:spMkLst>
        </pc:spChg>
        <pc:spChg chg="add del">
          <ac:chgData name="Ben Gregg" userId="9413e832d5228251" providerId="LiveId" clId="{22B0CD38-760B-4AE3-9AB8-1962D35634A3}" dt="2019-10-16T01:53:55.595" v="131" actId="26606"/>
          <ac:spMkLst>
            <pc:docMk/>
            <pc:sldMk cId="386604996" sldId="260"/>
            <ac:spMk id="29" creationId="{1D52F3B2-AFE1-41E8-9E34-D2B02A65826D}"/>
          </ac:spMkLst>
        </pc:spChg>
        <pc:spChg chg="add del">
          <ac:chgData name="Ben Gregg" userId="9413e832d5228251" providerId="LiveId" clId="{22B0CD38-760B-4AE3-9AB8-1962D35634A3}" dt="2019-10-16T01:53:55.595" v="131" actId="26606"/>
          <ac:spMkLst>
            <pc:docMk/>
            <pc:sldMk cId="386604996" sldId="260"/>
            <ac:spMk id="31" creationId="{7A8E2F28-54A2-432C-AAF7-7154C3D579CE}"/>
          </ac:spMkLst>
        </pc:spChg>
        <pc:spChg chg="add del">
          <ac:chgData name="Ben Gregg" userId="9413e832d5228251" providerId="LiveId" clId="{22B0CD38-760B-4AE3-9AB8-1962D35634A3}" dt="2019-10-16T01:53:55.595" v="131" actId="26606"/>
          <ac:spMkLst>
            <pc:docMk/>
            <pc:sldMk cId="386604996" sldId="260"/>
            <ac:spMk id="33" creationId="{386191B5-2583-4B3E-B008-3E5A37614715}"/>
          </ac:spMkLst>
        </pc:spChg>
        <pc:spChg chg="add del">
          <ac:chgData name="Ben Gregg" userId="9413e832d5228251" providerId="LiveId" clId="{22B0CD38-760B-4AE3-9AB8-1962D35634A3}" dt="2019-10-16T01:53:55.595" v="131" actId="26606"/>
          <ac:spMkLst>
            <pc:docMk/>
            <pc:sldMk cId="386604996" sldId="260"/>
            <ac:spMk id="35" creationId="{A9C7CFDB-8577-4539-8795-F8B34A3075B2}"/>
          </ac:spMkLst>
        </pc:spChg>
        <pc:spChg chg="add del">
          <ac:chgData name="Ben Gregg" userId="9413e832d5228251" providerId="LiveId" clId="{22B0CD38-760B-4AE3-9AB8-1962D35634A3}" dt="2019-10-16T01:53:55.595" v="131" actId="26606"/>
          <ac:spMkLst>
            <pc:docMk/>
            <pc:sldMk cId="386604996" sldId="260"/>
            <ac:spMk id="37" creationId="{295C4DB5-1B45-490F-A51B-23C9B9A433C2}"/>
          </ac:spMkLst>
        </pc:spChg>
        <pc:spChg chg="add del">
          <ac:chgData name="Ben Gregg" userId="9413e832d5228251" providerId="LiveId" clId="{22B0CD38-760B-4AE3-9AB8-1962D35634A3}" dt="2019-10-16T01:53:55.595" v="131" actId="26606"/>
          <ac:spMkLst>
            <pc:docMk/>
            <pc:sldMk cId="386604996" sldId="260"/>
            <ac:spMk id="39" creationId="{63C20DDE-67DF-47CA-B658-875EA5D810BA}"/>
          </ac:spMkLst>
        </pc:spChg>
        <pc:spChg chg="add del">
          <ac:chgData name="Ben Gregg" userId="9413e832d5228251" providerId="LiveId" clId="{22B0CD38-760B-4AE3-9AB8-1962D35634A3}" dt="2019-10-16T01:53:55.595" v="131" actId="26606"/>
          <ac:spMkLst>
            <pc:docMk/>
            <pc:sldMk cId="386604996" sldId="260"/>
            <ac:spMk id="41" creationId="{72B4ED93-D6A4-4A1D-9CA7-A0549AB6D402}"/>
          </ac:spMkLst>
        </pc:spChg>
        <pc:spChg chg="add del">
          <ac:chgData name="Ben Gregg" userId="9413e832d5228251" providerId="LiveId" clId="{22B0CD38-760B-4AE3-9AB8-1962D35634A3}" dt="2019-10-16T01:53:57.663" v="133" actId="26606"/>
          <ac:spMkLst>
            <pc:docMk/>
            <pc:sldMk cId="386604996" sldId="260"/>
            <ac:spMk id="43" creationId="{2A28AC4B-805D-4091-A648-61572081C7FB}"/>
          </ac:spMkLst>
        </pc:spChg>
        <pc:spChg chg="add del">
          <ac:chgData name="Ben Gregg" userId="9413e832d5228251" providerId="LiveId" clId="{22B0CD38-760B-4AE3-9AB8-1962D35634A3}" dt="2019-10-16T01:53:57.663" v="133" actId="26606"/>
          <ac:spMkLst>
            <pc:docMk/>
            <pc:sldMk cId="386604996" sldId="260"/>
            <ac:spMk id="44" creationId="{39373A6F-2E1F-4613-8E1D-D68057D29F31}"/>
          </ac:spMkLst>
        </pc:spChg>
        <pc:spChg chg="add del">
          <ac:chgData name="Ben Gregg" userId="9413e832d5228251" providerId="LiveId" clId="{22B0CD38-760B-4AE3-9AB8-1962D35634A3}" dt="2019-10-16T01:53:57.663" v="133" actId="26606"/>
          <ac:spMkLst>
            <pc:docMk/>
            <pc:sldMk cId="386604996" sldId="260"/>
            <ac:spMk id="45" creationId="{A6D733BE-061E-4600-B6A3-62A68EF2C687}"/>
          </ac:spMkLst>
        </pc:spChg>
        <pc:spChg chg="add del">
          <ac:chgData name="Ben Gregg" userId="9413e832d5228251" providerId="LiveId" clId="{22B0CD38-760B-4AE3-9AB8-1962D35634A3}" dt="2019-10-16T01:53:57.663" v="133" actId="26606"/>
          <ac:spMkLst>
            <pc:docMk/>
            <pc:sldMk cId="386604996" sldId="260"/>
            <ac:spMk id="46" creationId="{489C4AD9-A0FF-45B1-B96A-124867D065A1}"/>
          </ac:spMkLst>
        </pc:spChg>
        <pc:spChg chg="add del">
          <ac:chgData name="Ben Gregg" userId="9413e832d5228251" providerId="LiveId" clId="{22B0CD38-760B-4AE3-9AB8-1962D35634A3}" dt="2019-10-16T01:53:59.572" v="135" actId="26606"/>
          <ac:spMkLst>
            <pc:docMk/>
            <pc:sldMk cId="386604996" sldId="260"/>
            <ac:spMk id="48" creationId="{FAAAB002-E48E-4009-828A-511F7A828053}"/>
          </ac:spMkLst>
        </pc:spChg>
        <pc:spChg chg="add del">
          <ac:chgData name="Ben Gregg" userId="9413e832d5228251" providerId="LiveId" clId="{22B0CD38-760B-4AE3-9AB8-1962D35634A3}" dt="2019-10-16T01:53:59.572" v="135" actId="26606"/>
          <ac:spMkLst>
            <pc:docMk/>
            <pc:sldMk cId="386604996" sldId="260"/>
            <ac:spMk id="51" creationId="{489C4AD9-A0FF-45B1-B96A-124867D065A1}"/>
          </ac:spMkLst>
        </pc:spChg>
        <pc:spChg chg="add del">
          <ac:chgData name="Ben Gregg" userId="9413e832d5228251" providerId="LiveId" clId="{22B0CD38-760B-4AE3-9AB8-1962D35634A3}" dt="2019-10-16T01:54:01.408" v="137" actId="26606"/>
          <ac:spMkLst>
            <pc:docMk/>
            <pc:sldMk cId="386604996" sldId="260"/>
            <ac:spMk id="53" creationId="{B8DD2392-397B-48BF-BEFA-EA1FB881CA85}"/>
          </ac:spMkLst>
        </pc:spChg>
        <pc:spChg chg="add del">
          <ac:chgData name="Ben Gregg" userId="9413e832d5228251" providerId="LiveId" clId="{22B0CD38-760B-4AE3-9AB8-1962D35634A3}" dt="2019-10-16T01:54:01.408" v="137" actId="26606"/>
          <ac:spMkLst>
            <pc:docMk/>
            <pc:sldMk cId="386604996" sldId="260"/>
            <ac:spMk id="54" creationId="{489C4AD9-A0FF-45B1-B96A-124867D065A1}"/>
          </ac:spMkLst>
        </pc:spChg>
        <pc:spChg chg="add del">
          <ac:chgData name="Ben Gregg" userId="9413e832d5228251" providerId="LiveId" clId="{22B0CD38-760B-4AE3-9AB8-1962D35634A3}" dt="2019-10-16T01:54:07.253" v="139" actId="26606"/>
          <ac:spMkLst>
            <pc:docMk/>
            <pc:sldMk cId="386604996" sldId="260"/>
            <ac:spMk id="56" creationId="{36B822CC-7DA9-4417-AA94-64CEB676F0B8}"/>
          </ac:spMkLst>
        </pc:spChg>
        <pc:spChg chg="add del">
          <ac:chgData name="Ben Gregg" userId="9413e832d5228251" providerId="LiveId" clId="{22B0CD38-760B-4AE3-9AB8-1962D35634A3}" dt="2019-10-16T01:54:07.253" v="139" actId="26606"/>
          <ac:spMkLst>
            <pc:docMk/>
            <pc:sldMk cId="386604996" sldId="260"/>
            <ac:spMk id="57" creationId="{AFA01E88-71CC-4FF3-9E81-51E0C32B45E4}"/>
          </ac:spMkLst>
        </pc:spChg>
        <pc:spChg chg="add del">
          <ac:chgData name="Ben Gregg" userId="9413e832d5228251" providerId="LiveId" clId="{22B0CD38-760B-4AE3-9AB8-1962D35634A3}" dt="2019-10-16T01:54:07.253" v="139" actId="26606"/>
          <ac:spMkLst>
            <pc:docMk/>
            <pc:sldMk cId="386604996" sldId="260"/>
            <ac:spMk id="58" creationId="{489C4AD9-A0FF-45B1-B96A-124867D065A1}"/>
          </ac:spMkLst>
        </pc:spChg>
        <pc:spChg chg="add del">
          <ac:chgData name="Ben Gregg" userId="9413e832d5228251" providerId="LiveId" clId="{22B0CD38-760B-4AE3-9AB8-1962D35634A3}" dt="2019-10-16T01:54:09.781" v="141" actId="26606"/>
          <ac:spMkLst>
            <pc:docMk/>
            <pc:sldMk cId="386604996" sldId="260"/>
            <ac:spMk id="60" creationId="{36B822CC-7DA9-4417-AA94-64CEB676F0B8}"/>
          </ac:spMkLst>
        </pc:spChg>
        <pc:spChg chg="add del">
          <ac:chgData name="Ben Gregg" userId="9413e832d5228251" providerId="LiveId" clId="{22B0CD38-760B-4AE3-9AB8-1962D35634A3}" dt="2019-10-16T01:54:09.781" v="141" actId="26606"/>
          <ac:spMkLst>
            <pc:docMk/>
            <pc:sldMk cId="386604996" sldId="260"/>
            <ac:spMk id="61" creationId="{AFA01E88-71CC-4FF3-9E81-51E0C32B45E4}"/>
          </ac:spMkLst>
        </pc:spChg>
        <pc:spChg chg="add del">
          <ac:chgData name="Ben Gregg" userId="9413e832d5228251" providerId="LiveId" clId="{22B0CD38-760B-4AE3-9AB8-1962D35634A3}" dt="2019-10-16T01:54:09.781" v="141" actId="26606"/>
          <ac:spMkLst>
            <pc:docMk/>
            <pc:sldMk cId="386604996" sldId="260"/>
            <ac:spMk id="62" creationId="{489C4AD9-A0FF-45B1-B96A-124867D065A1}"/>
          </ac:spMkLst>
        </pc:spChg>
        <pc:spChg chg="add del">
          <ac:chgData name="Ben Gregg" userId="9413e832d5228251" providerId="LiveId" clId="{22B0CD38-760B-4AE3-9AB8-1962D35634A3}" dt="2019-10-16T01:54:13.741" v="143" actId="26606"/>
          <ac:spMkLst>
            <pc:docMk/>
            <pc:sldMk cId="386604996" sldId="260"/>
            <ac:spMk id="64" creationId="{36B822CC-7DA9-4417-AA94-64CEB676F0B8}"/>
          </ac:spMkLst>
        </pc:spChg>
        <pc:spChg chg="add del">
          <ac:chgData name="Ben Gregg" userId="9413e832d5228251" providerId="LiveId" clId="{22B0CD38-760B-4AE3-9AB8-1962D35634A3}" dt="2019-10-16T01:54:13.741" v="143" actId="26606"/>
          <ac:spMkLst>
            <pc:docMk/>
            <pc:sldMk cId="386604996" sldId="260"/>
            <ac:spMk id="65" creationId="{AFA01E88-71CC-4FF3-9E81-51E0C32B45E4}"/>
          </ac:spMkLst>
        </pc:spChg>
        <pc:spChg chg="add del">
          <ac:chgData name="Ben Gregg" userId="9413e832d5228251" providerId="LiveId" clId="{22B0CD38-760B-4AE3-9AB8-1962D35634A3}" dt="2019-10-16T01:54:13.741" v="143" actId="26606"/>
          <ac:spMkLst>
            <pc:docMk/>
            <pc:sldMk cId="386604996" sldId="260"/>
            <ac:spMk id="66" creationId="{489C4AD9-A0FF-45B1-B96A-124867D065A1}"/>
          </ac:spMkLst>
        </pc:spChg>
        <pc:spChg chg="add del">
          <ac:chgData name="Ben Gregg" userId="9413e832d5228251" providerId="LiveId" clId="{22B0CD38-760B-4AE3-9AB8-1962D35634A3}" dt="2019-10-16T01:58:04.728" v="162" actId="26606"/>
          <ac:spMkLst>
            <pc:docMk/>
            <pc:sldMk cId="386604996" sldId="260"/>
            <ac:spMk id="68" creationId="{6BFF1E8A-3E3F-4A67-97F8-32C8D4123807}"/>
          </ac:spMkLst>
        </pc:spChg>
        <pc:spChg chg="add del">
          <ac:chgData name="Ben Gregg" userId="9413e832d5228251" providerId="LiveId" clId="{22B0CD38-760B-4AE3-9AB8-1962D35634A3}" dt="2019-10-16T01:58:04.728" v="162" actId="26606"/>
          <ac:spMkLst>
            <pc:docMk/>
            <pc:sldMk cId="386604996" sldId="260"/>
            <ac:spMk id="69" creationId="{D0BBA9C7-5B8B-474E-9392-E742C78ED5D2}"/>
          </ac:spMkLst>
        </pc:spChg>
        <pc:spChg chg="add del">
          <ac:chgData name="Ben Gregg" userId="9413e832d5228251" providerId="LiveId" clId="{22B0CD38-760B-4AE3-9AB8-1962D35634A3}" dt="2019-10-16T01:58:04.728" v="162" actId="26606"/>
          <ac:spMkLst>
            <pc:docMk/>
            <pc:sldMk cId="386604996" sldId="260"/>
            <ac:spMk id="70" creationId="{1D52F3B2-AFE1-41E8-9E34-D2B02A65826D}"/>
          </ac:spMkLst>
        </pc:spChg>
        <pc:spChg chg="add del">
          <ac:chgData name="Ben Gregg" userId="9413e832d5228251" providerId="LiveId" clId="{22B0CD38-760B-4AE3-9AB8-1962D35634A3}" dt="2019-10-16T01:58:04.728" v="162" actId="26606"/>
          <ac:spMkLst>
            <pc:docMk/>
            <pc:sldMk cId="386604996" sldId="260"/>
            <ac:spMk id="71" creationId="{7A8E2F28-54A2-432C-AAF7-7154C3D579CE}"/>
          </ac:spMkLst>
        </pc:spChg>
        <pc:spChg chg="add del">
          <ac:chgData name="Ben Gregg" userId="9413e832d5228251" providerId="LiveId" clId="{22B0CD38-760B-4AE3-9AB8-1962D35634A3}" dt="2019-10-16T01:58:04.728" v="162" actId="26606"/>
          <ac:spMkLst>
            <pc:docMk/>
            <pc:sldMk cId="386604996" sldId="260"/>
            <ac:spMk id="72" creationId="{386191B5-2583-4B3E-B008-3E5A37614715}"/>
          </ac:spMkLst>
        </pc:spChg>
        <pc:spChg chg="add del">
          <ac:chgData name="Ben Gregg" userId="9413e832d5228251" providerId="LiveId" clId="{22B0CD38-760B-4AE3-9AB8-1962D35634A3}" dt="2019-10-16T01:58:04.728" v="162" actId="26606"/>
          <ac:spMkLst>
            <pc:docMk/>
            <pc:sldMk cId="386604996" sldId="260"/>
            <ac:spMk id="73" creationId="{A9C7CFDB-8577-4539-8795-F8B34A3075B2}"/>
          </ac:spMkLst>
        </pc:spChg>
        <pc:spChg chg="add del">
          <ac:chgData name="Ben Gregg" userId="9413e832d5228251" providerId="LiveId" clId="{22B0CD38-760B-4AE3-9AB8-1962D35634A3}" dt="2019-10-16T01:58:04.728" v="162" actId="26606"/>
          <ac:spMkLst>
            <pc:docMk/>
            <pc:sldMk cId="386604996" sldId="260"/>
            <ac:spMk id="74" creationId="{295C4DB5-1B45-490F-A51B-23C9B9A433C2}"/>
          </ac:spMkLst>
        </pc:spChg>
        <pc:spChg chg="add del">
          <ac:chgData name="Ben Gregg" userId="9413e832d5228251" providerId="LiveId" clId="{22B0CD38-760B-4AE3-9AB8-1962D35634A3}" dt="2019-10-16T01:58:04.728" v="162" actId="26606"/>
          <ac:spMkLst>
            <pc:docMk/>
            <pc:sldMk cId="386604996" sldId="260"/>
            <ac:spMk id="75" creationId="{63C20DDE-67DF-47CA-B658-875EA5D810BA}"/>
          </ac:spMkLst>
        </pc:spChg>
        <pc:spChg chg="add del">
          <ac:chgData name="Ben Gregg" userId="9413e832d5228251" providerId="LiveId" clId="{22B0CD38-760B-4AE3-9AB8-1962D35634A3}" dt="2019-10-16T01:58:04.728" v="162" actId="26606"/>
          <ac:spMkLst>
            <pc:docMk/>
            <pc:sldMk cId="386604996" sldId="260"/>
            <ac:spMk id="76" creationId="{72B4ED93-D6A4-4A1D-9CA7-A0549AB6D402}"/>
          </ac:spMkLst>
        </pc:spChg>
        <pc:spChg chg="add del">
          <ac:chgData name="Ben Gregg" userId="9413e832d5228251" providerId="LiveId" clId="{22B0CD38-760B-4AE3-9AB8-1962D35634A3}" dt="2019-10-16T01:58:04.728" v="161" actId="26606"/>
          <ac:spMkLst>
            <pc:docMk/>
            <pc:sldMk cId="386604996" sldId="260"/>
            <ac:spMk id="80" creationId="{49C73BA2-2A52-4F76-AA28-AA50C373C2EE}"/>
          </ac:spMkLst>
        </pc:spChg>
        <pc:spChg chg="add del">
          <ac:chgData name="Ben Gregg" userId="9413e832d5228251" providerId="LiveId" clId="{22B0CD38-760B-4AE3-9AB8-1962D35634A3}" dt="2019-10-16T01:58:00.856" v="159" actId="26606"/>
          <ac:spMkLst>
            <pc:docMk/>
            <pc:sldMk cId="386604996" sldId="260"/>
            <ac:spMk id="81" creationId="{6BFF1E8A-3E3F-4A67-97F8-32C8D4123807}"/>
          </ac:spMkLst>
        </pc:spChg>
        <pc:spChg chg="add del">
          <ac:chgData name="Ben Gregg" userId="9413e832d5228251" providerId="LiveId" clId="{22B0CD38-760B-4AE3-9AB8-1962D35634A3}" dt="2019-10-16T01:58:00.856" v="159" actId="26606"/>
          <ac:spMkLst>
            <pc:docMk/>
            <pc:sldMk cId="386604996" sldId="260"/>
            <ac:spMk id="83" creationId="{D0BBA9C7-5B8B-474E-9392-E742C78ED5D2}"/>
          </ac:spMkLst>
        </pc:spChg>
        <pc:spChg chg="add del">
          <ac:chgData name="Ben Gregg" userId="9413e832d5228251" providerId="LiveId" clId="{22B0CD38-760B-4AE3-9AB8-1962D35634A3}" dt="2019-10-16T01:58:00.856" v="159" actId="26606"/>
          <ac:spMkLst>
            <pc:docMk/>
            <pc:sldMk cId="386604996" sldId="260"/>
            <ac:spMk id="85" creationId="{1D52F3B2-AFE1-41E8-9E34-D2B02A65826D}"/>
          </ac:spMkLst>
        </pc:spChg>
        <pc:spChg chg="add del">
          <ac:chgData name="Ben Gregg" userId="9413e832d5228251" providerId="LiveId" clId="{22B0CD38-760B-4AE3-9AB8-1962D35634A3}" dt="2019-10-16T01:58:00.856" v="159" actId="26606"/>
          <ac:spMkLst>
            <pc:docMk/>
            <pc:sldMk cId="386604996" sldId="260"/>
            <ac:spMk id="87" creationId="{7A8E2F28-54A2-432C-AAF7-7154C3D579CE}"/>
          </ac:spMkLst>
        </pc:spChg>
        <pc:spChg chg="add del">
          <ac:chgData name="Ben Gregg" userId="9413e832d5228251" providerId="LiveId" clId="{22B0CD38-760B-4AE3-9AB8-1962D35634A3}" dt="2019-10-16T01:58:00.856" v="159" actId="26606"/>
          <ac:spMkLst>
            <pc:docMk/>
            <pc:sldMk cId="386604996" sldId="260"/>
            <ac:spMk id="89" creationId="{26B4480E-B7FF-4481-890E-043A69AE6FE2}"/>
          </ac:spMkLst>
        </pc:spChg>
        <pc:spChg chg="add del">
          <ac:chgData name="Ben Gregg" userId="9413e832d5228251" providerId="LiveId" clId="{22B0CD38-760B-4AE3-9AB8-1962D35634A3}" dt="2019-10-16T01:58:04.728" v="161" actId="26606"/>
          <ac:spMkLst>
            <pc:docMk/>
            <pc:sldMk cId="386604996" sldId="260"/>
            <ac:spMk id="95" creationId="{2A28AC4B-805D-4091-A648-61572081C7FB}"/>
          </ac:spMkLst>
        </pc:spChg>
        <pc:spChg chg="add del">
          <ac:chgData name="Ben Gregg" userId="9413e832d5228251" providerId="LiveId" clId="{22B0CD38-760B-4AE3-9AB8-1962D35634A3}" dt="2019-10-16T01:58:04.728" v="161" actId="26606"/>
          <ac:spMkLst>
            <pc:docMk/>
            <pc:sldMk cId="386604996" sldId="260"/>
            <ac:spMk id="96" creationId="{39373A6F-2E1F-4613-8E1D-D68057D29F31}"/>
          </ac:spMkLst>
        </pc:spChg>
        <pc:spChg chg="add del">
          <ac:chgData name="Ben Gregg" userId="9413e832d5228251" providerId="LiveId" clId="{22B0CD38-760B-4AE3-9AB8-1962D35634A3}" dt="2019-10-16T01:58:04.728" v="161" actId="26606"/>
          <ac:spMkLst>
            <pc:docMk/>
            <pc:sldMk cId="386604996" sldId="260"/>
            <ac:spMk id="97" creationId="{A6D733BE-061E-4600-B6A3-62A68EF2C687}"/>
          </ac:spMkLst>
        </pc:spChg>
        <pc:spChg chg="add del">
          <ac:chgData name="Ben Gregg" userId="9413e832d5228251" providerId="LiveId" clId="{22B0CD38-760B-4AE3-9AB8-1962D35634A3}" dt="2019-10-16T01:58:42.797" v="165" actId="26606"/>
          <ac:spMkLst>
            <pc:docMk/>
            <pc:sldMk cId="386604996" sldId="260"/>
            <ac:spMk id="99" creationId="{36B822CC-7DA9-4417-AA94-64CEB676F0B8}"/>
          </ac:spMkLst>
        </pc:spChg>
        <pc:spChg chg="add del">
          <ac:chgData name="Ben Gregg" userId="9413e832d5228251" providerId="LiveId" clId="{22B0CD38-760B-4AE3-9AB8-1962D35634A3}" dt="2019-10-16T01:58:42.797" v="165" actId="26606"/>
          <ac:spMkLst>
            <pc:docMk/>
            <pc:sldMk cId="386604996" sldId="260"/>
            <ac:spMk id="100" creationId="{AFA01E88-71CC-4FF3-9E81-51E0C32B45E4}"/>
          </ac:spMkLst>
        </pc:spChg>
        <pc:spChg chg="add mod ord">
          <ac:chgData name="Ben Gregg" userId="9413e832d5228251" providerId="LiveId" clId="{22B0CD38-760B-4AE3-9AB8-1962D35634A3}" dt="2019-10-21T02:41:35.039" v="2008"/>
          <ac:spMkLst>
            <pc:docMk/>
            <pc:sldMk cId="386604996" sldId="260"/>
            <ac:spMk id="101" creationId="{EAD1F089-C6D1-49F1-A3F4-A0B46AC10CA1}"/>
          </ac:spMkLst>
        </pc:spChg>
        <pc:spChg chg="add del">
          <ac:chgData name="Ben Gregg" userId="9413e832d5228251" providerId="LiveId" clId="{22B0CD38-760B-4AE3-9AB8-1962D35634A3}" dt="2019-10-16T02:19:02.578" v="266" actId="26606"/>
          <ac:spMkLst>
            <pc:docMk/>
            <pc:sldMk cId="386604996" sldId="260"/>
            <ac:spMk id="103" creationId="{2C6A2225-94AF-4BC4-98F4-77746E7B10A9}"/>
          </ac:spMkLst>
        </pc:spChg>
        <pc:spChg chg="add del">
          <ac:chgData name="Ben Gregg" userId="9413e832d5228251" providerId="LiveId" clId="{22B0CD38-760B-4AE3-9AB8-1962D35634A3}" dt="2019-10-16T02:19:02.578" v="266" actId="26606"/>
          <ac:spMkLst>
            <pc:docMk/>
            <pc:sldMk cId="386604996" sldId="260"/>
            <ac:spMk id="104" creationId="{648F5915-2CE1-4F74-88C5-D4366893D2DF}"/>
          </ac:spMkLst>
        </pc:spChg>
        <pc:spChg chg="add del">
          <ac:chgData name="Ben Gregg" userId="9413e832d5228251" providerId="LiveId" clId="{22B0CD38-760B-4AE3-9AB8-1962D35634A3}" dt="2019-10-16T01:59:53.410" v="187" actId="26606"/>
          <ac:spMkLst>
            <pc:docMk/>
            <pc:sldMk cId="386604996" sldId="260"/>
            <ac:spMk id="106" creationId="{36B822CC-7DA9-4417-AA94-64CEB676F0B8}"/>
          </ac:spMkLst>
        </pc:spChg>
        <pc:spChg chg="add del">
          <ac:chgData name="Ben Gregg" userId="9413e832d5228251" providerId="LiveId" clId="{22B0CD38-760B-4AE3-9AB8-1962D35634A3}" dt="2019-10-16T01:59:53.410" v="187" actId="26606"/>
          <ac:spMkLst>
            <pc:docMk/>
            <pc:sldMk cId="386604996" sldId="260"/>
            <ac:spMk id="108" creationId="{AFA01E88-71CC-4FF3-9E81-51E0C32B45E4}"/>
          </ac:spMkLst>
        </pc:spChg>
        <pc:spChg chg="add del">
          <ac:chgData name="Ben Gregg" userId="9413e832d5228251" providerId="LiveId" clId="{22B0CD38-760B-4AE3-9AB8-1962D35634A3}" dt="2019-10-16T02:18:23.042" v="257" actId="26606"/>
          <ac:spMkLst>
            <pc:docMk/>
            <pc:sldMk cId="386604996" sldId="260"/>
            <ac:spMk id="109" creationId="{EF9B8DF2-C3F5-49A2-94D2-F7B65A0F1F15}"/>
          </ac:spMkLst>
        </pc:spChg>
        <pc:spChg chg="add del">
          <ac:chgData name="Ben Gregg" userId="9413e832d5228251" providerId="LiveId" clId="{22B0CD38-760B-4AE3-9AB8-1962D35634A3}" dt="2019-10-16T02:19:42.056" v="269"/>
          <ac:spMkLst>
            <pc:docMk/>
            <pc:sldMk cId="386604996" sldId="260"/>
            <ac:spMk id="111" creationId="{7EB6695E-BED5-4DA3-8C9B-AD301AEF4776}"/>
          </ac:spMkLst>
        </pc:spChg>
        <pc:spChg chg="add del">
          <ac:chgData name="Ben Gregg" userId="9413e832d5228251" providerId="LiveId" clId="{22B0CD38-760B-4AE3-9AB8-1962D35634A3}" dt="2019-10-16T02:08:14.403" v="190" actId="26606"/>
          <ac:spMkLst>
            <pc:docMk/>
            <pc:sldMk cId="386604996" sldId="260"/>
            <ac:spMk id="113" creationId="{F875149D-F692-45DA-8324-D5E0193D5FC4}"/>
          </ac:spMkLst>
        </pc:spChg>
        <pc:spChg chg="add del">
          <ac:chgData name="Ben Gregg" userId="9413e832d5228251" providerId="LiveId" clId="{22B0CD38-760B-4AE3-9AB8-1962D35634A3}" dt="2019-10-16T02:08:14.403" v="190" actId="26606"/>
          <ac:spMkLst>
            <pc:docMk/>
            <pc:sldMk cId="386604996" sldId="260"/>
            <ac:spMk id="115" creationId="{7B89EEFD-93BC-4ACF-962C-E6279E72B00B}"/>
          </ac:spMkLst>
        </pc:spChg>
        <pc:spChg chg="add del">
          <ac:chgData name="Ben Gregg" userId="9413e832d5228251" providerId="LiveId" clId="{22B0CD38-760B-4AE3-9AB8-1962D35634A3}" dt="2019-10-16T02:08:14.403" v="190" actId="26606"/>
          <ac:spMkLst>
            <pc:docMk/>
            <pc:sldMk cId="386604996" sldId="260"/>
            <ac:spMk id="117" creationId="{C0B19935-C760-4698-9DD1-973C8A428D26}"/>
          </ac:spMkLst>
        </pc:spChg>
        <pc:spChg chg="add del">
          <ac:chgData name="Ben Gregg" userId="9413e832d5228251" providerId="LiveId" clId="{22B0CD38-760B-4AE3-9AB8-1962D35634A3}" dt="2019-10-16T02:08:14.403" v="190" actId="26606"/>
          <ac:spMkLst>
            <pc:docMk/>
            <pc:sldMk cId="386604996" sldId="260"/>
            <ac:spMk id="119" creationId="{08990612-E008-4F02-AEBB-B140BE753558}"/>
          </ac:spMkLst>
        </pc:spChg>
        <pc:spChg chg="add del">
          <ac:chgData name="Ben Gregg" userId="9413e832d5228251" providerId="LiveId" clId="{22B0CD38-760B-4AE3-9AB8-1962D35634A3}" dt="2019-10-16T02:08:14.403" v="190" actId="26606"/>
          <ac:spMkLst>
            <pc:docMk/>
            <pc:sldMk cId="386604996" sldId="260"/>
            <ac:spMk id="121" creationId="{A310A41F-3A14-4150-B6CF-0A577DDDEAD2}"/>
          </ac:spMkLst>
        </pc:spChg>
        <pc:spChg chg="add">
          <ac:chgData name="Ben Gregg" userId="9413e832d5228251" providerId="LiveId" clId="{22B0CD38-760B-4AE3-9AB8-1962D35634A3}" dt="2019-10-22T10:58:20.462" v="3802" actId="26606"/>
          <ac:spMkLst>
            <pc:docMk/>
            <pc:sldMk cId="386604996" sldId="260"/>
            <ac:spMk id="124" creationId="{4841EA57-DEA6-4BE9-B11E-1FBCC76BE16E}"/>
          </ac:spMkLst>
        </pc:spChg>
        <pc:spChg chg="add del">
          <ac:chgData name="Ben Gregg" userId="9413e832d5228251" providerId="LiveId" clId="{22B0CD38-760B-4AE3-9AB8-1962D35634A3}" dt="2019-10-16T02:08:51.289" v="204" actId="26606"/>
          <ac:spMkLst>
            <pc:docMk/>
            <pc:sldMk cId="386604996" sldId="260"/>
            <ac:spMk id="126" creationId="{9CC71004-4857-4A19-A21E-1B076C964AC8}"/>
          </ac:spMkLst>
        </pc:spChg>
        <pc:spChg chg="add del">
          <ac:chgData name="Ben Gregg" userId="9413e832d5228251" providerId="LiveId" clId="{22B0CD38-760B-4AE3-9AB8-1962D35634A3}" dt="2019-10-16T02:08:51.289" v="204" actId="26606"/>
          <ac:spMkLst>
            <pc:docMk/>
            <pc:sldMk cId="386604996" sldId="260"/>
            <ac:spMk id="128" creationId="{2B14E333-FAB1-44AC-84BF-00B233C44AFB}"/>
          </ac:spMkLst>
        </pc:spChg>
        <pc:spChg chg="add del">
          <ac:chgData name="Ben Gregg" userId="9413e832d5228251" providerId="LiveId" clId="{22B0CD38-760B-4AE3-9AB8-1962D35634A3}" dt="2019-10-16T02:08:51.289" v="204" actId="26606"/>
          <ac:spMkLst>
            <pc:docMk/>
            <pc:sldMk cId="386604996" sldId="260"/>
            <ac:spMk id="130" creationId="{BA855E77-7332-4432-9A24-8898883C8ACB}"/>
          </ac:spMkLst>
        </pc:spChg>
        <pc:spChg chg="add">
          <ac:chgData name="Ben Gregg" userId="9413e832d5228251" providerId="LiveId" clId="{22B0CD38-760B-4AE3-9AB8-1962D35634A3}" dt="2019-10-22T10:58:20.462" v="3802" actId="26606"/>
          <ac:spMkLst>
            <pc:docMk/>
            <pc:sldMk cId="386604996" sldId="260"/>
            <ac:spMk id="131" creationId="{A26922E4-CEB0-4BFE-BAD1-403E6A417D06}"/>
          </ac:spMkLst>
        </pc:spChg>
        <pc:spChg chg="add del">
          <ac:chgData name="Ben Gregg" userId="9413e832d5228251" providerId="LiveId" clId="{22B0CD38-760B-4AE3-9AB8-1962D35634A3}" dt="2019-10-16T02:08:51.289" v="204" actId="26606"/>
          <ac:spMkLst>
            <pc:docMk/>
            <pc:sldMk cId="386604996" sldId="260"/>
            <ac:spMk id="132" creationId="{1EEA3C1A-3AE6-4ABA-B1A2-BE9AC420840F}"/>
          </ac:spMkLst>
        </pc:spChg>
        <pc:spChg chg="add del">
          <ac:chgData name="Ben Gregg" userId="9413e832d5228251" providerId="LiveId" clId="{22B0CD38-760B-4AE3-9AB8-1962D35634A3}" dt="2019-10-21T02:50:57.012" v="2042"/>
          <ac:spMkLst>
            <pc:docMk/>
            <pc:sldMk cId="386604996" sldId="260"/>
            <ac:spMk id="134" creationId="{4841EA57-DEA6-4BE9-B11E-1FBCC76BE16E}"/>
          </ac:spMkLst>
        </pc:spChg>
        <pc:spChg chg="add del">
          <ac:chgData name="Ben Gregg" userId="9413e832d5228251" providerId="LiveId" clId="{22B0CD38-760B-4AE3-9AB8-1962D35634A3}" dt="2019-10-21T02:50:57.012" v="2042"/>
          <ac:spMkLst>
            <pc:docMk/>
            <pc:sldMk cId="386604996" sldId="260"/>
            <ac:spMk id="136" creationId="{A26922E4-CEB0-4BFE-BAD1-403E6A417D06}"/>
          </ac:spMkLst>
        </pc:spChg>
        <pc:spChg chg="add del">
          <ac:chgData name="Ben Gregg" userId="9413e832d5228251" providerId="LiveId" clId="{22B0CD38-760B-4AE3-9AB8-1962D35634A3}" dt="2019-10-16T02:08:40.672" v="193" actId="26606"/>
          <ac:spMkLst>
            <pc:docMk/>
            <pc:sldMk cId="386604996" sldId="260"/>
            <ac:spMk id="137" creationId="{2C2811D4-5347-4268-B736-DF29160D758D}"/>
          </ac:spMkLst>
        </pc:spChg>
        <pc:spChg chg="add del">
          <ac:chgData name="Ben Gregg" userId="9413e832d5228251" providerId="LiveId" clId="{22B0CD38-760B-4AE3-9AB8-1962D35634A3}" dt="2019-10-16T02:08:40.672" v="193" actId="26606"/>
          <ac:spMkLst>
            <pc:docMk/>
            <pc:sldMk cId="386604996" sldId="260"/>
            <ac:spMk id="139" creationId="{74EFA34C-3CB6-4E42-AA45-8B85EB878A70}"/>
          </ac:spMkLst>
        </pc:spChg>
        <pc:spChg chg="add del">
          <ac:chgData name="Ben Gregg" userId="9413e832d5228251" providerId="LiveId" clId="{22B0CD38-760B-4AE3-9AB8-1962D35634A3}" dt="2019-10-16T02:08:40.672" v="193" actId="26606"/>
          <ac:spMkLst>
            <pc:docMk/>
            <pc:sldMk cId="386604996" sldId="260"/>
            <ac:spMk id="141" creationId="{C9313C9E-0227-4919-B36E-DE3343267ED9}"/>
          </ac:spMkLst>
        </pc:spChg>
        <pc:spChg chg="add del">
          <ac:chgData name="Ben Gregg" userId="9413e832d5228251" providerId="LiveId" clId="{22B0CD38-760B-4AE3-9AB8-1962D35634A3}" dt="2019-10-16T02:08:42.448" v="195" actId="26606"/>
          <ac:spMkLst>
            <pc:docMk/>
            <pc:sldMk cId="386604996" sldId="260"/>
            <ac:spMk id="143" creationId="{0C0E6C8D-508A-44F8-BB9B-7911B0118D5C}"/>
          </ac:spMkLst>
        </pc:spChg>
        <pc:spChg chg="add del">
          <ac:chgData name="Ben Gregg" userId="9413e832d5228251" providerId="LiveId" clId="{22B0CD38-760B-4AE3-9AB8-1962D35634A3}" dt="2019-10-16T02:08:42.448" v="195" actId="26606"/>
          <ac:spMkLst>
            <pc:docMk/>
            <pc:sldMk cId="386604996" sldId="260"/>
            <ac:spMk id="144" creationId="{7D541204-B666-420C-9DF1-C06950D2F0DA}"/>
          </ac:spMkLst>
        </pc:spChg>
        <pc:spChg chg="add del">
          <ac:chgData name="Ben Gregg" userId="9413e832d5228251" providerId="LiveId" clId="{22B0CD38-760B-4AE3-9AB8-1962D35634A3}" dt="2019-10-16T02:08:42.448" v="195" actId="26606"/>
          <ac:spMkLst>
            <pc:docMk/>
            <pc:sldMk cId="386604996" sldId="260"/>
            <ac:spMk id="145" creationId="{C487790A-E9D7-438A-90BB-9361BEF14B29}"/>
          </ac:spMkLst>
        </pc:spChg>
        <pc:spChg chg="add del">
          <ac:chgData name="Ben Gregg" userId="9413e832d5228251" providerId="LiveId" clId="{22B0CD38-760B-4AE3-9AB8-1962D35634A3}" dt="2019-10-16T02:08:42.448" v="195" actId="26606"/>
          <ac:spMkLst>
            <pc:docMk/>
            <pc:sldMk cId="386604996" sldId="260"/>
            <ac:spMk id="146" creationId="{C84847AE-0FEA-43E8-8AA1-4169A6FDB9B9}"/>
          </ac:spMkLst>
        </pc:spChg>
        <pc:spChg chg="add del">
          <ac:chgData name="Ben Gregg" userId="9413e832d5228251" providerId="LiveId" clId="{22B0CD38-760B-4AE3-9AB8-1962D35634A3}" dt="2019-10-16T02:08:43.909" v="197" actId="26606"/>
          <ac:spMkLst>
            <pc:docMk/>
            <pc:sldMk cId="386604996" sldId="260"/>
            <ac:spMk id="148" creationId="{D288FC14-B788-4FBC-9C5E-BC4892F579B0}"/>
          </ac:spMkLst>
        </pc:spChg>
        <pc:spChg chg="add del">
          <ac:chgData name="Ben Gregg" userId="9413e832d5228251" providerId="LiveId" clId="{22B0CD38-760B-4AE3-9AB8-1962D35634A3}" dt="2019-10-16T02:08:43.909" v="197" actId="26606"/>
          <ac:spMkLst>
            <pc:docMk/>
            <pc:sldMk cId="386604996" sldId="260"/>
            <ac:spMk id="149" creationId="{7B34D440-E359-4CB9-B8E8-81977A860306}"/>
          </ac:spMkLst>
        </pc:spChg>
        <pc:spChg chg="add del">
          <ac:chgData name="Ben Gregg" userId="9413e832d5228251" providerId="LiveId" clId="{22B0CD38-760B-4AE3-9AB8-1962D35634A3}" dt="2019-10-16T02:08:43.909" v="197" actId="26606"/>
          <ac:spMkLst>
            <pc:docMk/>
            <pc:sldMk cId="386604996" sldId="260"/>
            <ac:spMk id="150" creationId="{1B8F5A0E-5428-4604-A0F3-2224BE8709A1}"/>
          </ac:spMkLst>
        </pc:spChg>
        <pc:spChg chg="add del">
          <ac:chgData name="Ben Gregg" userId="9413e832d5228251" providerId="LiveId" clId="{22B0CD38-760B-4AE3-9AB8-1962D35634A3}" dt="2019-10-16T02:08:45.626" v="199" actId="26606"/>
          <ac:spMkLst>
            <pc:docMk/>
            <pc:sldMk cId="386604996" sldId="260"/>
            <ac:spMk id="152" creationId="{F875149D-F692-45DA-8324-D5E0193D5FC4}"/>
          </ac:spMkLst>
        </pc:spChg>
        <pc:spChg chg="add del">
          <ac:chgData name="Ben Gregg" userId="9413e832d5228251" providerId="LiveId" clId="{22B0CD38-760B-4AE3-9AB8-1962D35634A3}" dt="2019-10-16T02:08:45.626" v="199" actId="26606"/>
          <ac:spMkLst>
            <pc:docMk/>
            <pc:sldMk cId="386604996" sldId="260"/>
            <ac:spMk id="153" creationId="{7B89EEFD-93BC-4ACF-962C-E6279E72B00B}"/>
          </ac:spMkLst>
        </pc:spChg>
        <pc:spChg chg="add del">
          <ac:chgData name="Ben Gregg" userId="9413e832d5228251" providerId="LiveId" clId="{22B0CD38-760B-4AE3-9AB8-1962D35634A3}" dt="2019-10-16T02:08:45.626" v="199" actId="26606"/>
          <ac:spMkLst>
            <pc:docMk/>
            <pc:sldMk cId="386604996" sldId="260"/>
            <ac:spMk id="154" creationId="{C0B19935-C760-4698-9DD1-973C8A428D26}"/>
          </ac:spMkLst>
        </pc:spChg>
        <pc:spChg chg="add del">
          <ac:chgData name="Ben Gregg" userId="9413e832d5228251" providerId="LiveId" clId="{22B0CD38-760B-4AE3-9AB8-1962D35634A3}" dt="2019-10-16T02:08:45.626" v="199" actId="26606"/>
          <ac:spMkLst>
            <pc:docMk/>
            <pc:sldMk cId="386604996" sldId="260"/>
            <ac:spMk id="155" creationId="{08990612-E008-4F02-AEBB-B140BE753558}"/>
          </ac:spMkLst>
        </pc:spChg>
        <pc:spChg chg="add del">
          <ac:chgData name="Ben Gregg" userId="9413e832d5228251" providerId="LiveId" clId="{22B0CD38-760B-4AE3-9AB8-1962D35634A3}" dt="2019-10-16T02:08:45.626" v="199" actId="26606"/>
          <ac:spMkLst>
            <pc:docMk/>
            <pc:sldMk cId="386604996" sldId="260"/>
            <ac:spMk id="156" creationId="{A310A41F-3A14-4150-B6CF-0A577DDDEAD2}"/>
          </ac:spMkLst>
        </pc:spChg>
        <pc:spChg chg="add del">
          <ac:chgData name="Ben Gregg" userId="9413e832d5228251" providerId="LiveId" clId="{22B0CD38-760B-4AE3-9AB8-1962D35634A3}" dt="2019-10-16T02:08:50.198" v="201" actId="26606"/>
          <ac:spMkLst>
            <pc:docMk/>
            <pc:sldMk cId="386604996" sldId="260"/>
            <ac:spMk id="158" creationId="{ED227F3F-1545-4AE5-93F2-0DC5EEF3D543}"/>
          </ac:spMkLst>
        </pc:spChg>
        <pc:spChg chg="add del">
          <ac:chgData name="Ben Gregg" userId="9413e832d5228251" providerId="LiveId" clId="{22B0CD38-760B-4AE3-9AB8-1962D35634A3}" dt="2019-10-16T02:08:51.284" v="203" actId="26606"/>
          <ac:spMkLst>
            <pc:docMk/>
            <pc:sldMk cId="386604996" sldId="260"/>
            <ac:spMk id="160" creationId="{9CC71004-4857-4A19-A21E-1B076C964AC8}"/>
          </ac:spMkLst>
        </pc:spChg>
        <pc:spChg chg="add del">
          <ac:chgData name="Ben Gregg" userId="9413e832d5228251" providerId="LiveId" clId="{22B0CD38-760B-4AE3-9AB8-1962D35634A3}" dt="2019-10-16T02:08:51.284" v="203" actId="26606"/>
          <ac:spMkLst>
            <pc:docMk/>
            <pc:sldMk cId="386604996" sldId="260"/>
            <ac:spMk id="161" creationId="{2B14E333-FAB1-44AC-84BF-00B233C44AFB}"/>
          </ac:spMkLst>
        </pc:spChg>
        <pc:spChg chg="add del">
          <ac:chgData name="Ben Gregg" userId="9413e832d5228251" providerId="LiveId" clId="{22B0CD38-760B-4AE3-9AB8-1962D35634A3}" dt="2019-10-16T02:08:51.284" v="203" actId="26606"/>
          <ac:spMkLst>
            <pc:docMk/>
            <pc:sldMk cId="386604996" sldId="260"/>
            <ac:spMk id="162" creationId="{BA855E77-7332-4432-9A24-8898883C8ACB}"/>
          </ac:spMkLst>
        </pc:spChg>
        <pc:spChg chg="add del">
          <ac:chgData name="Ben Gregg" userId="9413e832d5228251" providerId="LiveId" clId="{22B0CD38-760B-4AE3-9AB8-1962D35634A3}" dt="2019-10-16T02:08:51.284" v="203" actId="26606"/>
          <ac:spMkLst>
            <pc:docMk/>
            <pc:sldMk cId="386604996" sldId="260"/>
            <ac:spMk id="163" creationId="{1EEA3C1A-3AE6-4ABA-B1A2-BE9AC420840F}"/>
          </ac:spMkLst>
        </pc:spChg>
        <pc:spChg chg="add del">
          <ac:chgData name="Ben Gregg" userId="9413e832d5228251" providerId="LiveId" clId="{22B0CD38-760B-4AE3-9AB8-1962D35634A3}" dt="2019-10-16T02:13:55.648" v="206" actId="26606"/>
          <ac:spMkLst>
            <pc:docMk/>
            <pc:sldMk cId="386604996" sldId="260"/>
            <ac:spMk id="165" creationId="{ED227F3F-1545-4AE5-93F2-0DC5EEF3D543}"/>
          </ac:spMkLst>
        </pc:spChg>
        <pc:spChg chg="add del">
          <ac:chgData name="Ben Gregg" userId="9413e832d5228251" providerId="LiveId" clId="{22B0CD38-760B-4AE3-9AB8-1962D35634A3}" dt="2019-10-16T02:15:28.536" v="219" actId="26606"/>
          <ac:spMkLst>
            <pc:docMk/>
            <pc:sldMk cId="386604996" sldId="260"/>
            <ac:spMk id="170" creationId="{A386F9C1-B0CF-4805-AB6B-64C34224BE74}"/>
          </ac:spMkLst>
        </pc:spChg>
        <pc:spChg chg="add del">
          <ac:chgData name="Ben Gregg" userId="9413e832d5228251" providerId="LiveId" clId="{22B0CD38-760B-4AE3-9AB8-1962D35634A3}" dt="2019-10-16T02:15:45.232" v="223"/>
          <ac:spMkLst>
            <pc:docMk/>
            <pc:sldMk cId="386604996" sldId="260"/>
            <ac:spMk id="175" creationId="{2E9626E6-7B28-43B3-9025-070B3511E0B6}"/>
          </ac:spMkLst>
        </pc:spChg>
        <pc:spChg chg="add del">
          <ac:chgData name="Ben Gregg" userId="9413e832d5228251" providerId="LiveId" clId="{22B0CD38-760B-4AE3-9AB8-1962D35634A3}" dt="2019-10-16T02:15:45.232" v="223"/>
          <ac:spMkLst>
            <pc:docMk/>
            <pc:sldMk cId="386604996" sldId="260"/>
            <ac:spMk id="177" creationId="{81561E34-2E94-41A1-9790-E120285908AC}"/>
          </ac:spMkLst>
        </pc:spChg>
        <pc:spChg chg="add del">
          <ac:chgData name="Ben Gregg" userId="9413e832d5228251" providerId="LiveId" clId="{22B0CD38-760B-4AE3-9AB8-1962D35634A3}" dt="2019-10-16T02:15:45.232" v="223"/>
          <ac:spMkLst>
            <pc:docMk/>
            <pc:sldMk cId="386604996" sldId="260"/>
            <ac:spMk id="179" creationId="{631E3C9C-C934-49A7-89A7-A75F4E20BCA1}"/>
          </ac:spMkLst>
        </pc:spChg>
        <pc:spChg chg="add del">
          <ac:chgData name="Ben Gregg" userId="9413e832d5228251" providerId="LiveId" clId="{22B0CD38-760B-4AE3-9AB8-1962D35634A3}" dt="2019-10-16T02:15:45.232" v="223"/>
          <ac:spMkLst>
            <pc:docMk/>
            <pc:sldMk cId="386604996" sldId="260"/>
            <ac:spMk id="181" creationId="{1491C686-4266-442A-BE7E-A6507E2B371E}"/>
          </ac:spMkLst>
        </pc:spChg>
        <pc:grpChg chg="add del">
          <ac:chgData name="Ben Gregg" userId="9413e832d5228251" providerId="LiveId" clId="{22B0CD38-760B-4AE3-9AB8-1962D35634A3}" dt="2019-10-16T01:53:59.572" v="135" actId="26606"/>
          <ac:grpSpMkLst>
            <pc:docMk/>
            <pc:sldMk cId="386604996" sldId="260"/>
            <ac:grpSpMk id="49" creationId="{D74D7E9A-D874-4F02-8A2D-F9CD22059131}"/>
          </ac:grpSpMkLst>
        </pc:grpChg>
        <pc:grpChg chg="add del">
          <ac:chgData name="Ben Gregg" userId="9413e832d5228251" providerId="LiveId" clId="{22B0CD38-760B-4AE3-9AB8-1962D35634A3}" dt="2019-10-16T01:58:00.856" v="159" actId="26606"/>
          <ac:grpSpMkLst>
            <pc:docMk/>
            <pc:sldMk cId="386604996" sldId="260"/>
            <ac:grpSpMk id="91" creationId="{79394E1F-0B5F-497D-B2A6-8383A2A54834}"/>
          </ac:grpSpMkLst>
        </pc:grpChg>
        <pc:picChg chg="add mod ord modCrop">
          <ac:chgData name="Ben Gregg" userId="9413e832d5228251" providerId="LiveId" clId="{22B0CD38-760B-4AE3-9AB8-1962D35634A3}" dt="2019-10-16T02:19:19.239" v="267" actId="18131"/>
          <ac:picMkLst>
            <pc:docMk/>
            <pc:sldMk cId="386604996" sldId="260"/>
            <ac:picMk id="3" creationId="{36A99D99-F9B8-4B89-9E43-068F9C98CCC2}"/>
          </ac:picMkLst>
        </pc:picChg>
        <pc:picChg chg="add del mod">
          <ac:chgData name="Ben Gregg" userId="9413e832d5228251" providerId="LiveId" clId="{22B0CD38-760B-4AE3-9AB8-1962D35634A3}" dt="2019-10-16T01:52:59.184" v="124" actId="478"/>
          <ac:picMkLst>
            <pc:docMk/>
            <pc:sldMk cId="386604996" sldId="260"/>
            <ac:picMk id="5" creationId="{821DD2E6-D793-4ED9-BF78-81FA60873621}"/>
          </ac:picMkLst>
        </pc:picChg>
        <pc:picChg chg="add mod ord modCrop">
          <ac:chgData name="Ben Gregg" userId="9413e832d5228251" providerId="LiveId" clId="{22B0CD38-760B-4AE3-9AB8-1962D35634A3}" dt="2019-10-29T10:03:08.620" v="3864" actId="732"/>
          <ac:picMkLst>
            <pc:docMk/>
            <pc:sldMk cId="386604996" sldId="260"/>
            <ac:picMk id="6" creationId="{DC8B7B21-2806-42EE-BB78-2AEC226129CC}"/>
          </ac:picMkLst>
        </pc:picChg>
        <pc:picChg chg="add del mod">
          <ac:chgData name="Ben Gregg" userId="9413e832d5228251" providerId="LiveId" clId="{22B0CD38-760B-4AE3-9AB8-1962D35634A3}" dt="2019-10-16T02:16:34.858" v="238" actId="478"/>
          <ac:picMkLst>
            <pc:docMk/>
            <pc:sldMk cId="386604996" sldId="260"/>
            <ac:picMk id="7" creationId="{AC8966B7-BE3C-44F8-97D8-F988B0381747}"/>
          </ac:picMkLst>
        </pc:picChg>
      </pc:sldChg>
      <pc:sldChg chg="addSp delSp modSp setBg delDesignElem">
        <pc:chgData name="Ben Gregg" userId="9413e832d5228251" providerId="LiveId" clId="{22B0CD38-760B-4AE3-9AB8-1962D35634A3}" dt="2019-10-22T09:21:12.532" v="3234"/>
        <pc:sldMkLst>
          <pc:docMk/>
          <pc:sldMk cId="257845779" sldId="270"/>
        </pc:sldMkLst>
        <pc:spChg chg="del">
          <ac:chgData name="Ben Gregg" userId="9413e832d5228251" providerId="LiveId" clId="{22B0CD38-760B-4AE3-9AB8-1962D35634A3}" dt="2019-10-17T04:03:48.254" v="902"/>
          <ac:spMkLst>
            <pc:docMk/>
            <pc:sldMk cId="257845779" sldId="270"/>
            <ac:spMk id="54" creationId="{A5711A0E-A428-4ED1-96CB-33D69FD842E4}"/>
          </ac:spMkLst>
        </pc:spChg>
        <pc:graphicFrameChg chg="mod">
          <ac:chgData name="Ben Gregg" userId="9413e832d5228251" providerId="LiveId" clId="{22B0CD38-760B-4AE3-9AB8-1962D35634A3}" dt="2019-10-22T09:21:12.532" v="3234"/>
          <ac:graphicFrameMkLst>
            <pc:docMk/>
            <pc:sldMk cId="257845779" sldId="270"/>
            <ac:graphicFrameMk id="49" creationId="{79689413-538C-492F-B25F-57135C91D59A}"/>
          </ac:graphicFrameMkLst>
        </pc:graphicFrameChg>
        <pc:picChg chg="add del mod">
          <ac:chgData name="Ben Gregg" userId="9413e832d5228251" providerId="LiveId" clId="{22B0CD38-760B-4AE3-9AB8-1962D35634A3}" dt="2019-10-17T05:14:00.003" v="1411" actId="478"/>
          <ac:picMkLst>
            <pc:docMk/>
            <pc:sldMk cId="257845779" sldId="270"/>
            <ac:picMk id="6" creationId="{BB1E14DF-C05B-4EEA-BB44-A7AB4211E32C}"/>
          </ac:picMkLst>
        </pc:picChg>
      </pc:sldChg>
      <pc:sldChg chg="addSp delSp modSp add del mod setBg">
        <pc:chgData name="Ben Gregg" userId="9413e832d5228251" providerId="LiveId" clId="{22B0CD38-760B-4AE3-9AB8-1962D35634A3}" dt="2019-10-22T11:00:58.422" v="3846" actId="1076"/>
        <pc:sldMkLst>
          <pc:docMk/>
          <pc:sldMk cId="2455270580" sldId="272"/>
        </pc:sldMkLst>
        <pc:spChg chg="add del mod">
          <ac:chgData name="Ben Gregg" userId="9413e832d5228251" providerId="LiveId" clId="{22B0CD38-760B-4AE3-9AB8-1962D35634A3}" dt="2019-10-22T10:58:50.559" v="3810" actId="478"/>
          <ac:spMkLst>
            <pc:docMk/>
            <pc:sldMk cId="2455270580" sldId="272"/>
            <ac:spMk id="3" creationId="{764AA7DB-11C1-43A5-8FBA-330E18DE1136}"/>
          </ac:spMkLst>
        </pc:spChg>
        <pc:spChg chg="add del mod">
          <ac:chgData name="Ben Gregg" userId="9413e832d5228251" providerId="LiveId" clId="{22B0CD38-760B-4AE3-9AB8-1962D35634A3}" dt="2019-10-22T10:59:13.983" v="3816" actId="478"/>
          <ac:spMkLst>
            <pc:docMk/>
            <pc:sldMk cId="2455270580" sldId="272"/>
            <ac:spMk id="4" creationId="{25FEA333-20E1-4A37-AFF9-E43CC2EF2CD5}"/>
          </ac:spMkLst>
        </pc:spChg>
        <pc:spChg chg="add mod ord">
          <ac:chgData name="Ben Gregg" userId="9413e832d5228251" providerId="LiveId" clId="{22B0CD38-760B-4AE3-9AB8-1962D35634A3}" dt="2019-10-22T11:00:58.422" v="3846" actId="1076"/>
          <ac:spMkLst>
            <pc:docMk/>
            <pc:sldMk cId="2455270580" sldId="272"/>
            <ac:spMk id="6" creationId="{D2B7BF6A-D5EE-4762-9805-3A2A0872887D}"/>
          </ac:spMkLst>
        </pc:spChg>
        <pc:spChg chg="add del mod">
          <ac:chgData name="Ben Gregg" userId="9413e832d5228251" providerId="LiveId" clId="{22B0CD38-760B-4AE3-9AB8-1962D35634A3}" dt="2019-10-22T10:59:16.246" v="3817" actId="478"/>
          <ac:spMkLst>
            <pc:docMk/>
            <pc:sldMk cId="2455270580" sldId="272"/>
            <ac:spMk id="7" creationId="{E73D8C69-438E-4044-9BCC-4FE4B0A4A1ED}"/>
          </ac:spMkLst>
        </pc:spChg>
        <pc:spChg chg="add del mod ord">
          <ac:chgData name="Ben Gregg" userId="9413e832d5228251" providerId="LiveId" clId="{22B0CD38-760B-4AE3-9AB8-1962D35634A3}" dt="2019-10-22T11:00:27.091" v="3840" actId="478"/>
          <ac:spMkLst>
            <pc:docMk/>
            <pc:sldMk cId="2455270580" sldId="272"/>
            <ac:spMk id="10" creationId="{84D76CC9-E086-4DF7-91F9-DDDD08776E09}"/>
          </ac:spMkLst>
        </pc:spChg>
        <pc:spChg chg="add del mod">
          <ac:chgData name="Ben Gregg" userId="9413e832d5228251" providerId="LiveId" clId="{22B0CD38-760B-4AE3-9AB8-1962D35634A3}" dt="2019-10-22T11:00:31.048" v="3841" actId="478"/>
          <ac:spMkLst>
            <pc:docMk/>
            <pc:sldMk cId="2455270580" sldId="272"/>
            <ac:spMk id="11" creationId="{59C3D5EC-3293-48BD-AB63-11D3AF7F10D9}"/>
          </ac:spMkLst>
        </pc:spChg>
        <pc:spChg chg="add del">
          <ac:chgData name="Ben Gregg" userId="9413e832d5228251" providerId="LiveId" clId="{22B0CD38-760B-4AE3-9AB8-1962D35634A3}" dt="2019-10-22T11:00:14.220" v="3834" actId="26606"/>
          <ac:spMkLst>
            <pc:docMk/>
            <pc:sldMk cId="2455270580" sldId="272"/>
            <ac:spMk id="20" creationId="{43573EFB-E773-46FC-B866-B57ED2E3906B}"/>
          </ac:spMkLst>
        </pc:spChg>
        <pc:spChg chg="add del">
          <ac:chgData name="Ben Gregg" userId="9413e832d5228251" providerId="LiveId" clId="{22B0CD38-760B-4AE3-9AB8-1962D35634A3}" dt="2019-10-22T11:00:16.695" v="3836" actId="26606"/>
          <ac:spMkLst>
            <pc:docMk/>
            <pc:sldMk cId="2455270580" sldId="272"/>
            <ac:spMk id="24" creationId="{73DE2CFE-42F2-48F0-8706-5264E012B10C}"/>
          </ac:spMkLst>
        </pc:spChg>
        <pc:spChg chg="add del">
          <ac:chgData name="Ben Gregg" userId="9413e832d5228251" providerId="LiveId" clId="{22B0CD38-760B-4AE3-9AB8-1962D35634A3}" dt="2019-10-22T11:00:23.744" v="3838" actId="26606"/>
          <ac:spMkLst>
            <pc:docMk/>
            <pc:sldMk cId="2455270580" sldId="272"/>
            <ac:spMk id="28" creationId="{43573EFB-E773-46FC-B866-B57ED2E3906B}"/>
          </ac:spMkLst>
        </pc:spChg>
        <pc:picChg chg="add mod ord">
          <ac:chgData name="Ben Gregg" userId="9413e832d5228251" providerId="LiveId" clId="{22B0CD38-760B-4AE3-9AB8-1962D35634A3}" dt="2019-10-22T11:00:23.744" v="3838" actId="26606"/>
          <ac:picMkLst>
            <pc:docMk/>
            <pc:sldMk cId="2455270580" sldId="272"/>
            <ac:picMk id="9" creationId="{2DA59BC5-EEE0-47E1-8EEF-59E732912C24}"/>
          </ac:picMkLst>
        </pc:picChg>
        <pc:picChg chg="del">
          <ac:chgData name="Ben Gregg" userId="9413e832d5228251" providerId="LiveId" clId="{22B0CD38-760B-4AE3-9AB8-1962D35634A3}" dt="2019-10-22T10:59:33.701" v="3827" actId="478"/>
          <ac:picMkLst>
            <pc:docMk/>
            <pc:sldMk cId="2455270580" sldId="272"/>
            <ac:picMk id="14" creationId="{7592664C-3707-448A-BBF6-405FA587424B}"/>
          </ac:picMkLst>
        </pc:picChg>
        <pc:cxnChg chg="add del">
          <ac:chgData name="Ben Gregg" userId="9413e832d5228251" providerId="LiveId" clId="{22B0CD38-760B-4AE3-9AB8-1962D35634A3}" dt="2019-10-22T11:00:12.618" v="3832" actId="26606"/>
          <ac:cxnSpMkLst>
            <pc:docMk/>
            <pc:sldMk cId="2455270580" sldId="272"/>
            <ac:cxnSpMk id="13" creationId="{E4A809D5-3600-46D4-A466-67F2349A54FB}"/>
          </ac:cxnSpMkLst>
        </pc:cxnChg>
      </pc:sldChg>
      <pc:sldChg chg="addSp delSp modSp mod setBg">
        <pc:chgData name="Ben Gregg" userId="9413e832d5228251" providerId="LiveId" clId="{22B0CD38-760B-4AE3-9AB8-1962D35634A3}" dt="2019-10-22T10:34:50.296" v="3785"/>
        <pc:sldMkLst>
          <pc:docMk/>
          <pc:sldMk cId="1275055747" sldId="273"/>
        </pc:sldMkLst>
        <pc:spChg chg="mod">
          <ac:chgData name="Ben Gregg" userId="9413e832d5228251" providerId="LiveId" clId="{22B0CD38-760B-4AE3-9AB8-1962D35634A3}" dt="2019-10-22T10:28:21.272" v="3745" actId="26606"/>
          <ac:spMkLst>
            <pc:docMk/>
            <pc:sldMk cId="1275055747" sldId="273"/>
            <ac:spMk id="2" creationId="{FCE61CD3-1CA5-4323-BC88-47491B39A559}"/>
          </ac:spMkLst>
        </pc:spChg>
        <pc:spChg chg="del">
          <ac:chgData name="Ben Gregg" userId="9413e832d5228251" providerId="LiveId" clId="{22B0CD38-760B-4AE3-9AB8-1962D35634A3}" dt="2019-10-22T10:28:03.519" v="3743" actId="478"/>
          <ac:spMkLst>
            <pc:docMk/>
            <pc:sldMk cId="1275055747" sldId="273"/>
            <ac:spMk id="3" creationId="{AD7463FD-CB79-4EF0-99B9-54AD8FB922D3}"/>
          </ac:spMkLst>
        </pc:spChg>
        <pc:spChg chg="del mod">
          <ac:chgData name="Ben Gregg" userId="9413e832d5228251" providerId="LiveId" clId="{22B0CD38-760B-4AE3-9AB8-1962D35634A3}" dt="2019-10-22T10:28:21.272" v="3745" actId="26606"/>
          <ac:spMkLst>
            <pc:docMk/>
            <pc:sldMk cId="1275055747" sldId="273"/>
            <ac:spMk id="4" creationId="{D3C54CF1-0AE2-42D8-AC8B-E54DA58DB741}"/>
          </ac:spMkLst>
        </pc:spChg>
        <pc:spChg chg="del mod">
          <ac:chgData name="Ben Gregg" userId="9413e832d5228251" providerId="LiveId" clId="{22B0CD38-760B-4AE3-9AB8-1962D35634A3}" dt="2019-10-22T10:27:41.540" v="3736" actId="478"/>
          <ac:spMkLst>
            <pc:docMk/>
            <pc:sldMk cId="1275055747" sldId="273"/>
            <ac:spMk id="6" creationId="{E11233DF-8E6A-4D7B-8DB5-EC2983E684D2}"/>
          </ac:spMkLst>
        </pc:spChg>
        <pc:spChg chg="add del mod">
          <ac:chgData name="Ben Gregg" userId="9413e832d5228251" providerId="LiveId" clId="{22B0CD38-760B-4AE3-9AB8-1962D35634A3}" dt="2019-10-22T10:28:06.121" v="3744" actId="478"/>
          <ac:spMkLst>
            <pc:docMk/>
            <pc:sldMk cId="1275055747" sldId="273"/>
            <ac:spMk id="7" creationId="{17CC495F-BBFF-4A74-AB23-2A213E092F76}"/>
          </ac:spMkLst>
        </pc:spChg>
        <pc:spChg chg="add">
          <ac:chgData name="Ben Gregg" userId="9413e832d5228251" providerId="LiveId" clId="{22B0CD38-760B-4AE3-9AB8-1962D35634A3}" dt="2019-10-22T10:28:21.272" v="3745" actId="26606"/>
          <ac:spMkLst>
            <pc:docMk/>
            <pc:sldMk cId="1275055747" sldId="273"/>
            <ac:spMk id="11" creationId="{46C2E80F-49A6-4372-B103-219D417A55ED}"/>
          </ac:spMkLst>
        </pc:spChg>
        <pc:graphicFrameChg chg="add mod">
          <ac:chgData name="Ben Gregg" userId="9413e832d5228251" providerId="LiveId" clId="{22B0CD38-760B-4AE3-9AB8-1962D35634A3}" dt="2019-10-22T10:34:50.296" v="3785"/>
          <ac:graphicFrameMkLst>
            <pc:docMk/>
            <pc:sldMk cId="1275055747" sldId="273"/>
            <ac:graphicFrameMk id="8" creationId="{E52E28C9-A960-4A18-A7FA-E39EE7A11BF1}"/>
          </ac:graphicFrameMkLst>
        </pc:graphicFrameChg>
      </pc:sldChg>
      <pc:sldChg chg="addSp delSp modSp add ord setBg">
        <pc:chgData name="Ben Gregg" userId="9413e832d5228251" providerId="LiveId" clId="{22B0CD38-760B-4AE3-9AB8-1962D35634A3}" dt="2019-10-21T02:51:40.645" v="2105"/>
        <pc:sldMkLst>
          <pc:docMk/>
          <pc:sldMk cId="1803371223" sldId="275"/>
        </pc:sldMkLst>
        <pc:spChg chg="del">
          <ac:chgData name="Ben Gregg" userId="9413e832d5228251" providerId="LiveId" clId="{22B0CD38-760B-4AE3-9AB8-1962D35634A3}" dt="2019-10-21T02:02:43.012" v="1575" actId="478"/>
          <ac:spMkLst>
            <pc:docMk/>
            <pc:sldMk cId="1803371223" sldId="275"/>
            <ac:spMk id="2" creationId="{6CD38BDA-442B-448C-8125-7C0C9DB7AE01}"/>
          </ac:spMkLst>
        </pc:spChg>
        <pc:spChg chg="mod">
          <ac:chgData name="Ben Gregg" userId="9413e832d5228251" providerId="LiveId" clId="{22B0CD38-760B-4AE3-9AB8-1962D35634A3}" dt="2019-10-21T02:05:04.813" v="1662" actId="20577"/>
          <ac:spMkLst>
            <pc:docMk/>
            <pc:sldMk cId="1803371223" sldId="275"/>
            <ac:spMk id="3" creationId="{87AF217B-2825-4B6B-B705-D4BDFF5201AC}"/>
          </ac:spMkLst>
        </pc:spChg>
        <pc:spChg chg="del mod">
          <ac:chgData name="Ben Gregg" userId="9413e832d5228251" providerId="LiveId" clId="{22B0CD38-760B-4AE3-9AB8-1962D35634A3}" dt="2019-10-21T02:13:55.008" v="1738" actId="931"/>
          <ac:spMkLst>
            <pc:docMk/>
            <pc:sldMk cId="1803371223" sldId="275"/>
            <ac:spMk id="4" creationId="{31503BBC-0E31-4487-9C81-7A6134333252}"/>
          </ac:spMkLst>
        </pc:spChg>
        <pc:spChg chg="del">
          <ac:chgData name="Ben Gregg" userId="9413e832d5228251" providerId="LiveId" clId="{22B0CD38-760B-4AE3-9AB8-1962D35634A3}" dt="2019-10-21T02:03:05.630" v="1632" actId="478"/>
          <ac:spMkLst>
            <pc:docMk/>
            <pc:sldMk cId="1803371223" sldId="275"/>
            <ac:spMk id="5" creationId="{28597A64-1F65-49EF-A32B-67FEC4680899}"/>
          </ac:spMkLst>
        </pc:spChg>
        <pc:spChg chg="del">
          <ac:chgData name="Ben Gregg" userId="9413e832d5228251" providerId="LiveId" clId="{22B0CD38-760B-4AE3-9AB8-1962D35634A3}" dt="2019-10-21T02:03:07.254" v="1633" actId="478"/>
          <ac:spMkLst>
            <pc:docMk/>
            <pc:sldMk cId="1803371223" sldId="275"/>
            <ac:spMk id="6" creationId="{3997AE22-9122-42E0-B0E4-5CCECCA51769}"/>
          </ac:spMkLst>
        </pc:spChg>
        <pc:spChg chg="add del mod">
          <ac:chgData name="Ben Gregg" userId="9413e832d5228251" providerId="LiveId" clId="{22B0CD38-760B-4AE3-9AB8-1962D35634A3}" dt="2019-10-21T02:04:23.551" v="1650" actId="478"/>
          <ac:spMkLst>
            <pc:docMk/>
            <pc:sldMk cId="1803371223" sldId="275"/>
            <ac:spMk id="9" creationId="{889FA697-A485-4B30-B755-0C988CC06436}"/>
          </ac:spMkLst>
        </pc:spChg>
        <pc:spChg chg="add mod">
          <ac:chgData name="Ben Gregg" userId="9413e832d5228251" providerId="LiveId" clId="{22B0CD38-760B-4AE3-9AB8-1962D35634A3}" dt="2019-10-21T02:35:04.867" v="1969" actId="2085"/>
          <ac:spMkLst>
            <pc:docMk/>
            <pc:sldMk cId="1803371223" sldId="275"/>
            <ac:spMk id="10" creationId="{C8767153-0AB5-4D8C-9E1A-A0F817F532A1}"/>
          </ac:spMkLst>
        </pc:spChg>
        <pc:spChg chg="add mod">
          <ac:chgData name="Ben Gregg" userId="9413e832d5228251" providerId="LiveId" clId="{22B0CD38-760B-4AE3-9AB8-1962D35634A3}" dt="2019-10-21T02:41:35.039" v="2008"/>
          <ac:spMkLst>
            <pc:docMk/>
            <pc:sldMk cId="1803371223" sldId="275"/>
            <ac:spMk id="11" creationId="{26FA8566-1B6A-4E74-B7F5-13165A3FB825}"/>
          </ac:spMkLst>
        </pc:spChg>
        <pc:spChg chg="add mod">
          <ac:chgData name="Ben Gregg" userId="9413e832d5228251" providerId="LiveId" clId="{22B0CD38-760B-4AE3-9AB8-1962D35634A3}" dt="2019-10-21T02:41:35.039" v="2008"/>
          <ac:spMkLst>
            <pc:docMk/>
            <pc:sldMk cId="1803371223" sldId="275"/>
            <ac:spMk id="12" creationId="{87684393-F183-4A1F-9B7C-602C8BB07269}"/>
          </ac:spMkLst>
        </pc:spChg>
        <pc:spChg chg="add mod">
          <ac:chgData name="Ben Gregg" userId="9413e832d5228251" providerId="LiveId" clId="{22B0CD38-760B-4AE3-9AB8-1962D35634A3}" dt="2019-10-21T02:35:12.251" v="1972" actId="2085"/>
          <ac:spMkLst>
            <pc:docMk/>
            <pc:sldMk cId="1803371223" sldId="275"/>
            <ac:spMk id="13" creationId="{504FE55F-033E-4455-B23D-616D19B6E81C}"/>
          </ac:spMkLst>
        </pc:spChg>
        <pc:spChg chg="add mod">
          <ac:chgData name="Ben Gregg" userId="9413e832d5228251" providerId="LiveId" clId="{22B0CD38-760B-4AE3-9AB8-1962D35634A3}" dt="2019-10-21T02:41:35.039" v="2008"/>
          <ac:spMkLst>
            <pc:docMk/>
            <pc:sldMk cId="1803371223" sldId="275"/>
            <ac:spMk id="14" creationId="{0762BFC2-9EEF-44EE-80E7-6C25A1A41D59}"/>
          </ac:spMkLst>
        </pc:spChg>
        <pc:spChg chg="add mod">
          <ac:chgData name="Ben Gregg" userId="9413e832d5228251" providerId="LiveId" clId="{22B0CD38-760B-4AE3-9AB8-1962D35634A3}" dt="2019-10-21T02:41:35.039" v="2008"/>
          <ac:spMkLst>
            <pc:docMk/>
            <pc:sldMk cId="1803371223" sldId="275"/>
            <ac:spMk id="15" creationId="{BB3CC1F6-A287-44AD-A56A-EBC4D25A26E2}"/>
          </ac:spMkLst>
        </pc:spChg>
        <pc:spChg chg="add mod">
          <ac:chgData name="Ben Gregg" userId="9413e832d5228251" providerId="LiveId" clId="{22B0CD38-760B-4AE3-9AB8-1962D35634A3}" dt="2019-10-21T02:17:33.442" v="1782" actId="20577"/>
          <ac:spMkLst>
            <pc:docMk/>
            <pc:sldMk cId="1803371223" sldId="275"/>
            <ac:spMk id="16" creationId="{285FE943-063F-4D2E-826D-18B6A58F4503}"/>
          </ac:spMkLst>
        </pc:spChg>
        <pc:spChg chg="add mod">
          <ac:chgData name="Ben Gregg" userId="9413e832d5228251" providerId="LiveId" clId="{22B0CD38-760B-4AE3-9AB8-1962D35634A3}" dt="2019-10-21T02:21:29.303" v="1802" actId="20577"/>
          <ac:spMkLst>
            <pc:docMk/>
            <pc:sldMk cId="1803371223" sldId="275"/>
            <ac:spMk id="17" creationId="{5EBF8BD7-21DC-49AB-8CBC-CA66CE67223F}"/>
          </ac:spMkLst>
        </pc:spChg>
        <pc:spChg chg="add mod">
          <ac:chgData name="Ben Gregg" userId="9413e832d5228251" providerId="LiveId" clId="{22B0CD38-760B-4AE3-9AB8-1962D35634A3}" dt="2019-10-21T02:22:00.445" v="1842" actId="20577"/>
          <ac:spMkLst>
            <pc:docMk/>
            <pc:sldMk cId="1803371223" sldId="275"/>
            <ac:spMk id="18" creationId="{2477E9AA-F2E4-4E4B-A2A1-2FE6DA046F0C}"/>
          </ac:spMkLst>
        </pc:spChg>
        <pc:spChg chg="add mod">
          <ac:chgData name="Ben Gregg" userId="9413e832d5228251" providerId="LiveId" clId="{22B0CD38-760B-4AE3-9AB8-1962D35634A3}" dt="2019-10-21T02:05:41.728" v="1673" actId="1076"/>
          <ac:spMkLst>
            <pc:docMk/>
            <pc:sldMk cId="1803371223" sldId="275"/>
            <ac:spMk id="19" creationId="{106A17E4-626A-4D6C-A57B-85620BF0BFAF}"/>
          </ac:spMkLst>
        </pc:spChg>
        <pc:spChg chg="add mod ord">
          <ac:chgData name="Ben Gregg" userId="9413e832d5228251" providerId="LiveId" clId="{22B0CD38-760B-4AE3-9AB8-1962D35634A3}" dt="2019-10-21T02:10:50.900" v="1725" actId="207"/>
          <ac:spMkLst>
            <pc:docMk/>
            <pc:sldMk cId="1803371223" sldId="275"/>
            <ac:spMk id="20" creationId="{90069C2E-9F2A-4B75-AF42-9CF841990D46}"/>
          </ac:spMkLst>
        </pc:spChg>
        <pc:spChg chg="add mod ord">
          <ac:chgData name="Ben Gregg" userId="9413e832d5228251" providerId="LiveId" clId="{22B0CD38-760B-4AE3-9AB8-1962D35634A3}" dt="2019-10-21T02:10:57.756" v="1727" actId="207"/>
          <ac:spMkLst>
            <pc:docMk/>
            <pc:sldMk cId="1803371223" sldId="275"/>
            <ac:spMk id="21" creationId="{74EA388A-5D08-4A30-B64B-006767751085}"/>
          </ac:spMkLst>
        </pc:spChg>
        <pc:spChg chg="add mod ord">
          <ac:chgData name="Ben Gregg" userId="9413e832d5228251" providerId="LiveId" clId="{22B0CD38-760B-4AE3-9AB8-1962D35634A3}" dt="2019-10-21T02:11:07.741" v="1730" actId="207"/>
          <ac:spMkLst>
            <pc:docMk/>
            <pc:sldMk cId="1803371223" sldId="275"/>
            <ac:spMk id="22" creationId="{8A859B66-D6D0-4BDE-8B98-8AD595A3C539}"/>
          </ac:spMkLst>
        </pc:spChg>
        <pc:spChg chg="add mod ord">
          <ac:chgData name="Ben Gregg" userId="9413e832d5228251" providerId="LiveId" clId="{22B0CD38-760B-4AE3-9AB8-1962D35634A3}" dt="2019-10-21T02:27:38.810" v="1853" actId="167"/>
          <ac:spMkLst>
            <pc:docMk/>
            <pc:sldMk cId="1803371223" sldId="275"/>
            <ac:spMk id="23" creationId="{3DEAEE1D-81A4-46E8-9953-27C6988672CD}"/>
          </ac:spMkLst>
        </pc:spChg>
        <pc:spChg chg="add mod ord">
          <ac:chgData name="Ben Gregg" userId="9413e832d5228251" providerId="LiveId" clId="{22B0CD38-760B-4AE3-9AB8-1962D35634A3}" dt="2019-10-21T02:09:24.763" v="1710" actId="167"/>
          <ac:spMkLst>
            <pc:docMk/>
            <pc:sldMk cId="1803371223" sldId="275"/>
            <ac:spMk id="24" creationId="{AFF7C516-483A-40C8-8F57-2BB548F775F7}"/>
          </ac:spMkLst>
        </pc:spChg>
        <pc:spChg chg="add mod ord">
          <ac:chgData name="Ben Gregg" userId="9413e832d5228251" providerId="LiveId" clId="{22B0CD38-760B-4AE3-9AB8-1962D35634A3}" dt="2019-10-21T02:13:26.622" v="1737" actId="207"/>
          <ac:spMkLst>
            <pc:docMk/>
            <pc:sldMk cId="1803371223" sldId="275"/>
            <ac:spMk id="25" creationId="{6469D35A-CE6C-4A84-A7C4-B75850C261A1}"/>
          </ac:spMkLst>
        </pc:spChg>
        <pc:spChg chg="add mod ord">
          <ac:chgData name="Ben Gregg" userId="9413e832d5228251" providerId="LiveId" clId="{22B0CD38-760B-4AE3-9AB8-1962D35634A3}" dt="2019-10-21T02:10:39.736" v="1724" actId="207"/>
          <ac:spMkLst>
            <pc:docMk/>
            <pc:sldMk cId="1803371223" sldId="275"/>
            <ac:spMk id="26" creationId="{51F8E0B2-C5B4-4429-980A-B6A1C9836566}"/>
          </ac:spMkLst>
        </pc:spChg>
        <pc:spChg chg="add mod ord">
          <ac:chgData name="Ben Gregg" userId="9413e832d5228251" providerId="LiveId" clId="{22B0CD38-760B-4AE3-9AB8-1962D35634A3}" dt="2019-10-21T02:11:01.414" v="1728" actId="207"/>
          <ac:spMkLst>
            <pc:docMk/>
            <pc:sldMk cId="1803371223" sldId="275"/>
            <ac:spMk id="27" creationId="{1AF5FF67-B69D-4ED5-9AF2-554DA521CC47}"/>
          </ac:spMkLst>
        </pc:spChg>
        <pc:spChg chg="add mod ord">
          <ac:chgData name="Ben Gregg" userId="9413e832d5228251" providerId="LiveId" clId="{22B0CD38-760B-4AE3-9AB8-1962D35634A3}" dt="2019-10-21T02:11:04.433" v="1729" actId="207"/>
          <ac:spMkLst>
            <pc:docMk/>
            <pc:sldMk cId="1803371223" sldId="275"/>
            <ac:spMk id="28" creationId="{6E9B3F9F-7564-4586-B6A7-5BB0CA7CA14A}"/>
          </ac:spMkLst>
        </pc:spChg>
        <pc:spChg chg="add mod ord">
          <ac:chgData name="Ben Gregg" userId="9413e832d5228251" providerId="LiveId" clId="{22B0CD38-760B-4AE3-9AB8-1962D35634A3}" dt="2019-10-21T02:11:26.375" v="1734" actId="207"/>
          <ac:spMkLst>
            <pc:docMk/>
            <pc:sldMk cId="1803371223" sldId="275"/>
            <ac:spMk id="29" creationId="{208A2D58-D8F6-40DC-9279-52AD6442C7EA}"/>
          </ac:spMkLst>
        </pc:spChg>
        <pc:spChg chg="add mod ord">
          <ac:chgData name="Ben Gregg" userId="9413e832d5228251" providerId="LiveId" clId="{22B0CD38-760B-4AE3-9AB8-1962D35634A3}" dt="2019-10-21T02:09:19.386" v="1708" actId="167"/>
          <ac:spMkLst>
            <pc:docMk/>
            <pc:sldMk cId="1803371223" sldId="275"/>
            <ac:spMk id="30" creationId="{4844C8AE-AF79-4F04-A19A-D6B9C4092A21}"/>
          </ac:spMkLst>
        </pc:spChg>
        <pc:spChg chg="add mod ord">
          <ac:chgData name="Ben Gregg" userId="9413e832d5228251" providerId="LiveId" clId="{22B0CD38-760B-4AE3-9AB8-1962D35634A3}" dt="2019-10-21T02:13:07.512" v="1735" actId="207"/>
          <ac:spMkLst>
            <pc:docMk/>
            <pc:sldMk cId="1803371223" sldId="275"/>
            <ac:spMk id="31" creationId="{EE2A4521-4B91-41AA-8091-AA4EC3A8FAF3}"/>
          </ac:spMkLst>
        </pc:spChg>
        <pc:spChg chg="add del mod">
          <ac:chgData name="Ben Gregg" userId="9413e832d5228251" providerId="LiveId" clId="{22B0CD38-760B-4AE3-9AB8-1962D35634A3}" dt="2019-10-21T02:19:07.777" v="1783" actId="931"/>
          <ac:spMkLst>
            <pc:docMk/>
            <pc:sldMk cId="1803371223" sldId="275"/>
            <ac:spMk id="37" creationId="{C8FE1061-4C74-4F92-AA32-53270EFD021C}"/>
          </ac:spMkLst>
        </pc:spChg>
        <pc:spChg chg="mod">
          <ac:chgData name="Ben Gregg" userId="9413e832d5228251" providerId="LiveId" clId="{22B0CD38-760B-4AE3-9AB8-1962D35634A3}" dt="2019-10-21T02:41:35.039" v="2008"/>
          <ac:spMkLst>
            <pc:docMk/>
            <pc:sldMk cId="1803371223" sldId="275"/>
            <ac:spMk id="40" creationId="{2F766EDA-BFFD-41DC-90B4-502789AF656B}"/>
          </ac:spMkLst>
        </pc:spChg>
        <pc:picChg chg="add mod">
          <ac:chgData name="Ben Gregg" userId="9413e832d5228251" providerId="LiveId" clId="{22B0CD38-760B-4AE3-9AB8-1962D35634A3}" dt="2019-10-21T02:23:46.273" v="1846" actId="14100"/>
          <ac:picMkLst>
            <pc:docMk/>
            <pc:sldMk cId="1803371223" sldId="275"/>
            <ac:picMk id="4" creationId="{D54CFD76-E965-4A99-AC5C-052B6D50F219}"/>
          </ac:picMkLst>
        </pc:picChg>
        <pc:picChg chg="add mod">
          <ac:chgData name="Ben Gregg" userId="9413e832d5228251" providerId="LiveId" clId="{22B0CD38-760B-4AE3-9AB8-1962D35634A3}" dt="2019-10-21T02:27:18.744" v="1852" actId="14100"/>
          <ac:picMkLst>
            <pc:docMk/>
            <pc:sldMk cId="1803371223" sldId="275"/>
            <ac:picMk id="5" creationId="{F63EFEBF-BD3D-4966-B1EA-DF7F300B521A}"/>
          </ac:picMkLst>
        </pc:picChg>
        <pc:picChg chg="add del mod">
          <ac:chgData name="Ben Gregg" userId="9413e832d5228251" providerId="LiveId" clId="{22B0CD38-760B-4AE3-9AB8-1962D35634A3}" dt="2019-10-21T02:03:23.425" v="1636" actId="478"/>
          <ac:picMkLst>
            <pc:docMk/>
            <pc:sldMk cId="1803371223" sldId="275"/>
            <ac:picMk id="7" creationId="{71F366FD-3B18-4CE4-870F-F9F770F2C796}"/>
          </ac:picMkLst>
        </pc:picChg>
        <pc:picChg chg="add del">
          <ac:chgData name="Ben Gregg" userId="9413e832d5228251" providerId="LiveId" clId="{22B0CD38-760B-4AE3-9AB8-1962D35634A3}" dt="2019-10-21T02:03:42.395" v="1645" actId="478"/>
          <ac:picMkLst>
            <pc:docMk/>
            <pc:sldMk cId="1803371223" sldId="275"/>
            <ac:picMk id="8" creationId="{74924749-EF23-4DCE-BFD8-DE9ECB123B1E}"/>
          </ac:picMkLst>
        </pc:picChg>
        <pc:picChg chg="add del mod">
          <ac:chgData name="Ben Gregg" userId="9413e832d5228251" providerId="LiveId" clId="{22B0CD38-760B-4AE3-9AB8-1962D35634A3}" dt="2019-10-21T02:17:15.192" v="1753" actId="478"/>
          <ac:picMkLst>
            <pc:docMk/>
            <pc:sldMk cId="1803371223" sldId="275"/>
            <ac:picMk id="33" creationId="{91AECE90-58E4-4938-B3AA-59963FA6A1A5}"/>
          </ac:picMkLst>
        </pc:picChg>
        <pc:picChg chg="add mod">
          <ac:chgData name="Ben Gregg" userId="9413e832d5228251" providerId="LiveId" clId="{22B0CD38-760B-4AE3-9AB8-1962D35634A3}" dt="2019-10-21T02:19:17.267" v="1787" actId="1076"/>
          <ac:picMkLst>
            <pc:docMk/>
            <pc:sldMk cId="1803371223" sldId="275"/>
            <ac:picMk id="35" creationId="{71CB0E2D-6FD9-4766-891B-48326C317336}"/>
          </ac:picMkLst>
        </pc:picChg>
        <pc:picChg chg="add mod">
          <ac:chgData name="Ben Gregg" userId="9413e832d5228251" providerId="LiveId" clId="{22B0CD38-760B-4AE3-9AB8-1962D35634A3}" dt="2019-10-21T02:19:12.085" v="1784" actId="1076"/>
          <ac:picMkLst>
            <pc:docMk/>
            <pc:sldMk cId="1803371223" sldId="275"/>
            <ac:picMk id="39" creationId="{34786595-4073-4D34-974F-B430EE65162D}"/>
          </ac:picMkLst>
        </pc:picChg>
        <pc:picChg chg="add mod">
          <ac:chgData name="Ben Gregg" userId="9413e832d5228251" providerId="LiveId" clId="{22B0CD38-760B-4AE3-9AB8-1962D35634A3}" dt="2019-10-21T02:20:13.417" v="1790" actId="14100"/>
          <ac:picMkLst>
            <pc:docMk/>
            <pc:sldMk cId="1803371223" sldId="275"/>
            <ac:picMk id="41" creationId="{AA185B19-DCC9-4484-919C-CE79BB335132}"/>
          </ac:picMkLst>
        </pc:picChg>
        <pc:picChg chg="add mod">
          <ac:chgData name="Ben Gregg" userId="9413e832d5228251" providerId="LiveId" clId="{22B0CD38-760B-4AE3-9AB8-1962D35634A3}" dt="2019-10-21T02:23:50.072" v="1847" actId="1076"/>
          <ac:picMkLst>
            <pc:docMk/>
            <pc:sldMk cId="1803371223" sldId="275"/>
            <ac:picMk id="43" creationId="{89F5BCC1-94EB-44D0-B1F0-F0AE9AB43959}"/>
          </ac:picMkLst>
        </pc:picChg>
      </pc:sldChg>
      <pc:sldChg chg="addSp modSp setBg">
        <pc:chgData name="Ben Gregg" userId="9413e832d5228251" providerId="LiveId" clId="{22B0CD38-760B-4AE3-9AB8-1962D35634A3}" dt="2019-10-23T21:41:22.904" v="3855" actId="1440"/>
        <pc:sldMkLst>
          <pc:docMk/>
          <pc:sldMk cId="2997599278" sldId="276"/>
        </pc:sldMkLst>
        <pc:spChg chg="mod">
          <ac:chgData name="Ben Gregg" userId="9413e832d5228251" providerId="LiveId" clId="{22B0CD38-760B-4AE3-9AB8-1962D35634A3}" dt="2019-10-23T21:39:46.667" v="3848" actId="27636"/>
          <ac:spMkLst>
            <pc:docMk/>
            <pc:sldMk cId="2997599278" sldId="276"/>
            <ac:spMk id="2" creationId="{24653DBA-45D5-4AEB-8035-D74DD7596E5B}"/>
          </ac:spMkLst>
        </pc:spChg>
        <pc:picChg chg="add mod">
          <ac:chgData name="Ben Gregg" userId="9413e832d5228251" providerId="LiveId" clId="{22B0CD38-760B-4AE3-9AB8-1962D35634A3}" dt="2019-10-23T21:41:22.904" v="3855" actId="1440"/>
          <ac:picMkLst>
            <pc:docMk/>
            <pc:sldMk cId="2997599278" sldId="276"/>
            <ac:picMk id="4" creationId="{E9F610EC-A6CC-4EB6-94C2-BAA4EE660FCC}"/>
          </ac:picMkLst>
        </pc:picChg>
      </pc:sldChg>
      <pc:sldChg chg="ord">
        <pc:chgData name="Ben Gregg" userId="9413e832d5228251" providerId="LiveId" clId="{22B0CD38-760B-4AE3-9AB8-1962D35634A3}" dt="2019-10-22T10:36:06.218" v="3787"/>
        <pc:sldMkLst>
          <pc:docMk/>
          <pc:sldMk cId="410972602" sldId="278"/>
        </pc:sldMkLst>
      </pc:sldChg>
      <pc:sldChg chg="addSp delSp modSp add mod setBg setClrOvrMap">
        <pc:chgData name="Ben Gregg" userId="9413e832d5228251" providerId="LiveId" clId="{22B0CD38-760B-4AE3-9AB8-1962D35634A3}" dt="2019-10-23T22:26:36.405" v="3856" actId="790"/>
        <pc:sldMkLst>
          <pc:docMk/>
          <pc:sldMk cId="1095419421" sldId="281"/>
        </pc:sldMkLst>
        <pc:spChg chg="mod">
          <ac:chgData name="Ben Gregg" userId="9413e832d5228251" providerId="LiveId" clId="{22B0CD38-760B-4AE3-9AB8-1962D35634A3}" dt="2019-10-21T03:19:36.974" v="2570" actId="26606"/>
          <ac:spMkLst>
            <pc:docMk/>
            <pc:sldMk cId="1095419421" sldId="281"/>
            <ac:spMk id="2" creationId="{9421C6A7-1E0A-45E0-991D-BE3B6B877890}"/>
          </ac:spMkLst>
        </pc:spChg>
        <pc:spChg chg="del mod">
          <ac:chgData name="Ben Gregg" userId="9413e832d5228251" providerId="LiveId" clId="{22B0CD38-760B-4AE3-9AB8-1962D35634A3}" dt="2019-10-21T02:59:24.403" v="2536" actId="478"/>
          <ac:spMkLst>
            <pc:docMk/>
            <pc:sldMk cId="1095419421" sldId="281"/>
            <ac:spMk id="3" creationId="{5BA8EF10-BA9E-4FCB-A229-B217BA50398A}"/>
          </ac:spMkLst>
        </pc:spChg>
        <pc:spChg chg="mod ord">
          <ac:chgData name="Ben Gregg" userId="9413e832d5228251" providerId="LiveId" clId="{22B0CD38-760B-4AE3-9AB8-1962D35634A3}" dt="2019-10-23T22:26:36.405" v="3856" actId="790"/>
          <ac:spMkLst>
            <pc:docMk/>
            <pc:sldMk cId="1095419421" sldId="281"/>
            <ac:spMk id="4" creationId="{DFD20281-8873-47E7-A5BE-2A2B8761F031}"/>
          </ac:spMkLst>
        </pc:spChg>
        <pc:spChg chg="add del">
          <ac:chgData name="Ben Gregg" userId="9413e832d5228251" providerId="LiveId" clId="{22B0CD38-760B-4AE3-9AB8-1962D35634A3}" dt="2019-10-21T03:02:08.671" v="2538" actId="478"/>
          <ac:spMkLst>
            <pc:docMk/>
            <pc:sldMk cId="1095419421" sldId="281"/>
            <ac:spMk id="5" creationId="{DC8FC23A-3033-4214-B3B9-FFC8C55EB4AA}"/>
          </ac:spMkLst>
        </pc:spChg>
        <pc:spChg chg="add del">
          <ac:chgData name="Ben Gregg" userId="9413e832d5228251" providerId="LiveId" clId="{22B0CD38-760B-4AE3-9AB8-1962D35634A3}" dt="2019-10-21T03:02:49.962" v="2544" actId="478"/>
          <ac:spMkLst>
            <pc:docMk/>
            <pc:sldMk cId="1095419421" sldId="281"/>
            <ac:spMk id="7" creationId="{9BA9BA85-06A5-4FDA-9888-8F9E0BA6E4B5}"/>
          </ac:spMkLst>
        </pc:spChg>
        <pc:spChg chg="add del">
          <ac:chgData name="Ben Gregg" userId="9413e832d5228251" providerId="LiveId" clId="{22B0CD38-760B-4AE3-9AB8-1962D35634A3}" dt="2019-10-21T03:07:20.587" v="2555" actId="478"/>
          <ac:spMkLst>
            <pc:docMk/>
            <pc:sldMk cId="1095419421" sldId="281"/>
            <ac:spMk id="8" creationId="{187EEBEC-5EDD-4F6F-8394-2ABC45A23287}"/>
          </ac:spMkLst>
        </pc:spChg>
        <pc:spChg chg="add del">
          <ac:chgData name="Ben Gregg" userId="9413e832d5228251" providerId="LiveId" clId="{22B0CD38-760B-4AE3-9AB8-1962D35634A3}" dt="2019-10-21T03:19:36.974" v="2570" actId="26606"/>
          <ac:spMkLst>
            <pc:docMk/>
            <pc:sldMk cId="1095419421" sldId="281"/>
            <ac:spMk id="11" creationId="{6166C6D1-23AC-49C4-BA07-238E4E9F8CEB}"/>
          </ac:spMkLst>
        </pc:spChg>
        <pc:spChg chg="add del">
          <ac:chgData name="Ben Gregg" userId="9413e832d5228251" providerId="LiveId" clId="{22B0CD38-760B-4AE3-9AB8-1962D35634A3}" dt="2019-10-21T03:19:36.974" v="2570" actId="26606"/>
          <ac:spMkLst>
            <pc:docMk/>
            <pc:sldMk cId="1095419421" sldId="281"/>
            <ac:spMk id="13" creationId="{B775CD93-9DF2-48CB-9F57-1BCA9A46C7FA}"/>
          </ac:spMkLst>
        </pc:spChg>
        <pc:spChg chg="add del">
          <ac:chgData name="Ben Gregg" userId="9413e832d5228251" providerId="LiveId" clId="{22B0CD38-760B-4AE3-9AB8-1962D35634A3}" dt="2019-10-21T03:19:36.974" v="2570" actId="26606"/>
          <ac:spMkLst>
            <pc:docMk/>
            <pc:sldMk cId="1095419421" sldId="281"/>
            <ac:spMk id="15" creationId="{E186B68C-84BC-4A6E-99D1-EE87483C1349}"/>
          </ac:spMkLst>
        </pc:spChg>
        <pc:spChg chg="add del">
          <ac:chgData name="Ben Gregg" userId="9413e832d5228251" providerId="LiveId" clId="{22B0CD38-760B-4AE3-9AB8-1962D35634A3}" dt="2019-10-21T03:19:36.974" v="2570" actId="26606"/>
          <ac:spMkLst>
            <pc:docMk/>
            <pc:sldMk cId="1095419421" sldId="281"/>
            <ac:spMk id="17" creationId="{1C091803-41C2-48E0-9228-5148460C7479}"/>
          </ac:spMkLst>
        </pc:spChg>
        <pc:spChg chg="add del">
          <ac:chgData name="Ben Gregg" userId="9413e832d5228251" providerId="LiveId" clId="{22B0CD38-760B-4AE3-9AB8-1962D35634A3}" dt="2019-10-21T03:19:36.974" v="2570" actId="26606"/>
          <ac:spMkLst>
            <pc:docMk/>
            <pc:sldMk cId="1095419421" sldId="281"/>
            <ac:spMk id="19" creationId="{003713C1-2FB2-413B-BF91-3AE41726FB7A}"/>
          </ac:spMkLst>
        </pc:spChg>
        <pc:spChg chg="add del">
          <ac:chgData name="Ben Gregg" userId="9413e832d5228251" providerId="LiveId" clId="{22B0CD38-760B-4AE3-9AB8-1962D35634A3}" dt="2019-10-21T03:19:36.974" v="2570" actId="26606"/>
          <ac:spMkLst>
            <pc:docMk/>
            <pc:sldMk cId="1095419421" sldId="281"/>
            <ac:spMk id="20" creationId="{90795B4D-5022-4A7F-A01D-8D880B7CDBE6}"/>
          </ac:spMkLst>
        </pc:spChg>
        <pc:spChg chg="add del">
          <ac:chgData name="Ben Gregg" userId="9413e832d5228251" providerId="LiveId" clId="{22B0CD38-760B-4AE3-9AB8-1962D35634A3}" dt="2019-10-21T03:19:36.974" v="2570" actId="26606"/>
          <ac:spMkLst>
            <pc:docMk/>
            <pc:sldMk cId="1095419421" sldId="281"/>
            <ac:spMk id="21" creationId="{AFD19018-DE7C-4796-ADF2-AD2EB0FC0D9C}"/>
          </ac:spMkLst>
        </pc:spChg>
        <pc:spChg chg="add del">
          <ac:chgData name="Ben Gregg" userId="9413e832d5228251" providerId="LiveId" clId="{22B0CD38-760B-4AE3-9AB8-1962D35634A3}" dt="2019-10-21T03:19:30.678" v="2568" actId="26606"/>
          <ac:spMkLst>
            <pc:docMk/>
            <pc:sldMk cId="1095419421" sldId="281"/>
            <ac:spMk id="22" creationId="{003713C1-2FB2-413B-BF91-3AE41726FB7A}"/>
          </ac:spMkLst>
        </pc:spChg>
        <pc:spChg chg="add del">
          <ac:chgData name="Ben Gregg" userId="9413e832d5228251" providerId="LiveId" clId="{22B0CD38-760B-4AE3-9AB8-1962D35634A3}" dt="2019-10-21T03:19:36.974" v="2570" actId="26606"/>
          <ac:spMkLst>
            <pc:docMk/>
            <pc:sldMk cId="1095419421" sldId="281"/>
            <ac:spMk id="23" creationId="{B1A0A2C2-4F85-44AF-8708-8DCA4B550CB8}"/>
          </ac:spMkLst>
        </pc:spChg>
        <pc:spChg chg="add del">
          <ac:chgData name="Ben Gregg" userId="9413e832d5228251" providerId="LiveId" clId="{22B0CD38-760B-4AE3-9AB8-1962D35634A3}" dt="2019-10-21T03:19:30.678" v="2568" actId="26606"/>
          <ac:spMkLst>
            <pc:docMk/>
            <pc:sldMk cId="1095419421" sldId="281"/>
            <ac:spMk id="24" creationId="{90795B4D-5022-4A7F-A01D-8D880B7CDBE6}"/>
          </ac:spMkLst>
        </pc:spChg>
        <pc:spChg chg="add del">
          <ac:chgData name="Ben Gregg" userId="9413e832d5228251" providerId="LiveId" clId="{22B0CD38-760B-4AE3-9AB8-1962D35634A3}" dt="2019-10-21T03:19:30.678" v="2568" actId="26606"/>
          <ac:spMkLst>
            <pc:docMk/>
            <pc:sldMk cId="1095419421" sldId="281"/>
            <ac:spMk id="26" creationId="{AFD19018-DE7C-4796-ADF2-AD2EB0FC0D9C}"/>
          </ac:spMkLst>
        </pc:spChg>
        <pc:spChg chg="add del">
          <ac:chgData name="Ben Gregg" userId="9413e832d5228251" providerId="LiveId" clId="{22B0CD38-760B-4AE3-9AB8-1962D35634A3}" dt="2019-10-21T03:19:30.678" v="2568" actId="26606"/>
          <ac:spMkLst>
            <pc:docMk/>
            <pc:sldMk cId="1095419421" sldId="281"/>
            <ac:spMk id="28" creationId="{B1A0A2C2-4F85-44AF-8708-8DCA4B550CB8}"/>
          </ac:spMkLst>
        </pc:spChg>
        <pc:graphicFrameChg chg="add del mod">
          <ac:chgData name="Ben Gregg" userId="9413e832d5228251" providerId="LiveId" clId="{22B0CD38-760B-4AE3-9AB8-1962D35634A3}" dt="2019-10-22T09:39:40.823" v="3424" actId="478"/>
          <ac:graphicFrameMkLst>
            <pc:docMk/>
            <pc:sldMk cId="1095419421" sldId="281"/>
            <ac:graphicFrameMk id="3" creationId="{013DB606-F46E-4642-BC73-96DAC52AB0D1}"/>
          </ac:graphicFrameMkLst>
        </pc:graphicFrameChg>
        <pc:picChg chg="add mod ord">
          <ac:chgData name="Ben Gregg" userId="9413e832d5228251" providerId="LiveId" clId="{22B0CD38-760B-4AE3-9AB8-1962D35634A3}" dt="2019-10-21T03:19:36.974" v="2570" actId="26606"/>
          <ac:picMkLst>
            <pc:docMk/>
            <pc:sldMk cId="1095419421" sldId="281"/>
            <ac:picMk id="6" creationId="{72ABA0C4-4FD7-4B20-8837-CA4C0532BE59}"/>
          </ac:picMkLst>
        </pc:picChg>
        <pc:picChg chg="add mod">
          <ac:chgData name="Ben Gregg" userId="9413e832d5228251" providerId="LiveId" clId="{22B0CD38-760B-4AE3-9AB8-1962D35634A3}" dt="2019-10-21T03:19:36.974" v="2570" actId="26606"/>
          <ac:picMkLst>
            <pc:docMk/>
            <pc:sldMk cId="1095419421" sldId="281"/>
            <ac:picMk id="9" creationId="{EE36AF59-96B4-443F-A56B-26DB25246360}"/>
          </ac:picMkLst>
        </pc:picChg>
        <pc:picChg chg="add mod">
          <ac:chgData name="Ben Gregg" userId="9413e832d5228251" providerId="LiveId" clId="{22B0CD38-760B-4AE3-9AB8-1962D35634A3}" dt="2019-10-21T03:19:36.974" v="2570" actId="26606"/>
          <ac:picMkLst>
            <pc:docMk/>
            <pc:sldMk cId="1095419421" sldId="281"/>
            <ac:picMk id="10" creationId="{CFAA0D71-9F68-4722-88AE-2143309F9734}"/>
          </ac:picMkLst>
        </pc:picChg>
      </pc:sldChg>
      <pc:sldChg chg="addSp delSp modSp add mod setBg">
        <pc:chgData name="Ben Gregg" userId="9413e832d5228251" providerId="LiveId" clId="{22B0CD38-760B-4AE3-9AB8-1962D35634A3}" dt="2019-10-22T10:10:49.254" v="3569"/>
        <pc:sldMkLst>
          <pc:docMk/>
          <pc:sldMk cId="4291410800" sldId="283"/>
        </pc:sldMkLst>
        <pc:spChg chg="mod">
          <ac:chgData name="Ben Gregg" userId="9413e832d5228251" providerId="LiveId" clId="{22B0CD38-760B-4AE3-9AB8-1962D35634A3}" dt="2019-10-22T10:08:54.281" v="3565" actId="26606"/>
          <ac:spMkLst>
            <pc:docMk/>
            <pc:sldMk cId="4291410800" sldId="283"/>
            <ac:spMk id="2" creationId="{E18B1799-1E68-4274-8417-5D0E31DD449F}"/>
          </ac:spMkLst>
        </pc:spChg>
        <pc:spChg chg="add del mod">
          <ac:chgData name="Ben Gregg" userId="9413e832d5228251" providerId="LiveId" clId="{22B0CD38-760B-4AE3-9AB8-1962D35634A3}" dt="2019-10-22T09:11:37.927" v="2970" actId="26606"/>
          <ac:spMkLst>
            <pc:docMk/>
            <pc:sldMk cId="4291410800" sldId="283"/>
            <ac:spMk id="3" creationId="{EFC29F16-9541-4A01-B211-1F138D4EB83F}"/>
          </ac:spMkLst>
        </pc:spChg>
        <pc:spChg chg="add del mod">
          <ac:chgData name="Ben Gregg" userId="9413e832d5228251" providerId="LiveId" clId="{22B0CD38-760B-4AE3-9AB8-1962D35634A3}" dt="2019-10-22T09:11:01.810" v="2944" actId="478"/>
          <ac:spMkLst>
            <pc:docMk/>
            <pc:sldMk cId="4291410800" sldId="283"/>
            <ac:spMk id="4" creationId="{8DC6B12C-AADF-4E87-AD86-8CB15FA4EAD6}"/>
          </ac:spMkLst>
        </pc:spChg>
        <pc:spChg chg="add del mod">
          <ac:chgData name="Ben Gregg" userId="9413e832d5228251" providerId="LiveId" clId="{22B0CD38-760B-4AE3-9AB8-1962D35634A3}" dt="2019-10-22T09:11:00.010" v="2943" actId="478"/>
          <ac:spMkLst>
            <pc:docMk/>
            <pc:sldMk cId="4291410800" sldId="283"/>
            <ac:spMk id="5" creationId="{D3E01D06-469B-4E31-BFAB-EB460B6AE565}"/>
          </ac:spMkLst>
        </pc:spChg>
        <pc:spChg chg="add del">
          <ac:chgData name="Ben Gregg" userId="9413e832d5228251" providerId="LiveId" clId="{22B0CD38-760B-4AE3-9AB8-1962D35634A3}" dt="2019-10-22T10:08:54.281" v="3565" actId="26606"/>
          <ac:spMkLst>
            <pc:docMk/>
            <pc:sldMk cId="4291410800" sldId="283"/>
            <ac:spMk id="10" creationId="{BE95D989-81FA-4BAD-9AD5-E46CEDA91B36}"/>
          </ac:spMkLst>
        </pc:spChg>
        <pc:spChg chg="add del">
          <ac:chgData name="Ben Gregg" userId="9413e832d5228251" providerId="LiveId" clId="{22B0CD38-760B-4AE3-9AB8-1962D35634A3}" dt="2019-10-22T10:08:54.281" v="3565" actId="26606"/>
          <ac:spMkLst>
            <pc:docMk/>
            <pc:sldMk cId="4291410800" sldId="283"/>
            <ac:spMk id="12" creationId="{156189E5-8A3E-4CFD-B71B-CCD0F8495E56}"/>
          </ac:spMkLst>
        </pc:spChg>
        <pc:spChg chg="add del">
          <ac:chgData name="Ben Gregg" userId="9413e832d5228251" providerId="LiveId" clId="{22B0CD38-760B-4AE3-9AB8-1962D35634A3}" dt="2019-10-22T09:45:44.170" v="3552" actId="26606"/>
          <ac:spMkLst>
            <pc:docMk/>
            <pc:sldMk cId="4291410800" sldId="283"/>
            <ac:spMk id="14" creationId="{BE95D989-81FA-4BAD-9AD5-E46CEDA91B36}"/>
          </ac:spMkLst>
        </pc:spChg>
        <pc:spChg chg="add del">
          <ac:chgData name="Ben Gregg" userId="9413e832d5228251" providerId="LiveId" clId="{22B0CD38-760B-4AE3-9AB8-1962D35634A3}" dt="2019-10-22T09:45:27.834" v="3548" actId="26606"/>
          <ac:spMkLst>
            <pc:docMk/>
            <pc:sldMk cId="4291410800" sldId="283"/>
            <ac:spMk id="17" creationId="{A5711A0E-A428-4ED1-96CB-33D69FD842E4}"/>
          </ac:spMkLst>
        </pc:spChg>
        <pc:spChg chg="add del">
          <ac:chgData name="Ben Gregg" userId="9413e832d5228251" providerId="LiveId" clId="{22B0CD38-760B-4AE3-9AB8-1962D35634A3}" dt="2019-10-22T09:45:44.170" v="3552" actId="26606"/>
          <ac:spMkLst>
            <pc:docMk/>
            <pc:sldMk cId="4291410800" sldId="283"/>
            <ac:spMk id="19" creationId="{156189E5-8A3E-4CFD-B71B-CCD0F8495E56}"/>
          </ac:spMkLst>
        </pc:spChg>
        <pc:graphicFrameChg chg="add mod ord modGraphic">
          <ac:chgData name="Ben Gregg" userId="9413e832d5228251" providerId="LiveId" clId="{22B0CD38-760B-4AE3-9AB8-1962D35634A3}" dt="2019-10-22T10:10:49.254" v="3569"/>
          <ac:graphicFrameMkLst>
            <pc:docMk/>
            <pc:sldMk cId="4291410800" sldId="283"/>
            <ac:graphicFrameMk id="6" creationId="{836F535E-3637-4729-A36B-C19DEAC69246}"/>
          </ac:graphicFrameMkLst>
        </pc:graphicFrameChg>
        <pc:picChg chg="add mod">
          <ac:chgData name="Ben Gregg" userId="9413e832d5228251" providerId="LiveId" clId="{22B0CD38-760B-4AE3-9AB8-1962D35634A3}" dt="2019-10-22T10:08:54.281" v="3565" actId="26606"/>
          <ac:picMkLst>
            <pc:docMk/>
            <pc:sldMk cId="4291410800" sldId="283"/>
            <ac:picMk id="7" creationId="{1CD01052-564F-478F-85CD-604EAE2FCD8C}"/>
          </ac:picMkLst>
        </pc:picChg>
      </pc:sldChg>
      <pc:sldChg chg="addSp modSp add mod setBg">
        <pc:chgData name="Ben Gregg" userId="9413e832d5228251" providerId="LiveId" clId="{22B0CD38-760B-4AE3-9AB8-1962D35634A3}" dt="2019-10-22T10:57:38.853" v="3801" actId="26606"/>
        <pc:sldMkLst>
          <pc:docMk/>
          <pc:sldMk cId="2892124120" sldId="284"/>
        </pc:sldMkLst>
        <pc:spChg chg="mod ord">
          <ac:chgData name="Ben Gregg" userId="9413e832d5228251" providerId="LiveId" clId="{22B0CD38-760B-4AE3-9AB8-1962D35634A3}" dt="2019-10-22T10:57:38.853" v="3801" actId="26606"/>
          <ac:spMkLst>
            <pc:docMk/>
            <pc:sldMk cId="2892124120" sldId="284"/>
            <ac:spMk id="2" creationId="{1C3AE001-56D3-4F05-971D-7EB5E55B58EC}"/>
          </ac:spMkLst>
        </pc:spChg>
        <pc:spChg chg="add">
          <ac:chgData name="Ben Gregg" userId="9413e832d5228251" providerId="LiveId" clId="{22B0CD38-760B-4AE3-9AB8-1962D35634A3}" dt="2019-10-22T10:57:38.853" v="3801" actId="26606"/>
          <ac:spMkLst>
            <pc:docMk/>
            <pc:sldMk cId="2892124120" sldId="284"/>
            <ac:spMk id="8" creationId="{87CC2527-562A-4F69-B487-4371E5B243E7}"/>
          </ac:spMkLst>
        </pc:spChg>
        <pc:picChg chg="add mod">
          <ac:chgData name="Ben Gregg" userId="9413e832d5228251" providerId="LiveId" clId="{22B0CD38-760B-4AE3-9AB8-1962D35634A3}" dt="2019-10-22T10:57:38.853" v="3801" actId="26606"/>
          <ac:picMkLst>
            <pc:docMk/>
            <pc:sldMk cId="2892124120" sldId="284"/>
            <ac:picMk id="3" creationId="{D6A279D7-3AAD-4415-B781-EEA53F717805}"/>
          </ac:picMkLst>
        </pc:picChg>
        <pc:cxnChg chg="add">
          <ac:chgData name="Ben Gregg" userId="9413e832d5228251" providerId="LiveId" clId="{22B0CD38-760B-4AE3-9AB8-1962D35634A3}" dt="2019-10-22T10:57:38.853" v="3801" actId="26606"/>
          <ac:cxnSpMkLst>
            <pc:docMk/>
            <pc:sldMk cId="2892124120" sldId="284"/>
            <ac:cxnSpMk id="10" creationId="{BCDAEC91-5BCE-4B55-9CC0-43EF94CB734B}"/>
          </ac:cxnSpMkLst>
        </pc:cxnChg>
      </pc:sldChg>
      <pc:sldMasterChg chg="addSp delSp modSldLayout">
        <pc:chgData name="Ben Gregg" userId="9413e832d5228251" providerId="LiveId" clId="{22B0CD38-760B-4AE3-9AB8-1962D35634A3}" dt="2019-10-17T04:20:26.598" v="1098" actId="478"/>
        <pc:sldMasterMkLst>
          <pc:docMk/>
          <pc:sldMasterMk cId="2344542589" sldId="2147483750"/>
        </pc:sldMasterMkLst>
        <pc:spChg chg="add del">
          <ac:chgData name="Ben Gregg" userId="9413e832d5228251" providerId="LiveId" clId="{22B0CD38-760B-4AE3-9AB8-1962D35634A3}" dt="2019-10-17T04:18:58.282" v="1094" actId="478"/>
          <ac:spMkLst>
            <pc:docMk/>
            <pc:sldMasterMk cId="2344542589" sldId="2147483750"/>
            <ac:spMk id="7" creationId="{3514620D-B782-4071-8FF6-E0A3D62BD297}"/>
          </ac:spMkLst>
        </pc:spChg>
        <pc:spChg chg="add del">
          <ac:chgData name="Ben Gregg" userId="9413e832d5228251" providerId="LiveId" clId="{22B0CD38-760B-4AE3-9AB8-1962D35634A3}" dt="2019-10-17T04:19:05.116" v="1095" actId="478"/>
          <ac:spMkLst>
            <pc:docMk/>
            <pc:sldMasterMk cId="2344542589" sldId="2147483750"/>
            <ac:spMk id="8" creationId="{68BDDE88-A4E6-4DC5-8681-3E41922FA358}"/>
          </ac:spMkLst>
        </pc:spChg>
        <pc:spChg chg="add del">
          <ac:chgData name="Ben Gregg" userId="9413e832d5228251" providerId="LiveId" clId="{22B0CD38-760B-4AE3-9AB8-1962D35634A3}" dt="2019-10-17T04:20:23.610" v="1097" actId="478"/>
          <ac:spMkLst>
            <pc:docMk/>
            <pc:sldMasterMk cId="2344542589" sldId="2147483750"/>
            <ac:spMk id="13" creationId="{18476D36-DF6F-44A2-8339-7EC64C6751E0}"/>
          </ac:spMkLst>
        </pc:spChg>
        <pc:grpChg chg="add del">
          <ac:chgData name="Ben Gregg" userId="9413e832d5228251" providerId="LiveId" clId="{22B0CD38-760B-4AE3-9AB8-1962D35634A3}" dt="2019-10-17T04:20:26.598" v="1098" actId="478"/>
          <ac:grpSpMkLst>
            <pc:docMk/>
            <pc:sldMasterMk cId="2344542589" sldId="2147483750"/>
            <ac:grpSpMk id="9" creationId="{5C24B837-8397-4307-8A36-FCFBC3CA92CD}"/>
          </ac:grpSpMkLst>
        </pc:grpChg>
        <pc:sldLayoutChg chg="addSp">
          <pc:chgData name="Ben Gregg" userId="9413e832d5228251" providerId="LiveId" clId="{22B0CD38-760B-4AE3-9AB8-1962D35634A3}" dt="2019-10-17T04:17:35.272" v="1093"/>
          <pc:sldLayoutMkLst>
            <pc:docMk/>
            <pc:sldMasterMk cId="2344542589" sldId="2147483750"/>
            <pc:sldLayoutMk cId="171877066" sldId="2147483752"/>
          </pc:sldLayoutMkLst>
          <pc:cxnChg chg="add">
            <ac:chgData name="Ben Gregg" userId="9413e832d5228251" providerId="LiveId" clId="{22B0CD38-760B-4AE3-9AB8-1962D35634A3}" dt="2019-10-17T04:17:35.272" v="1093"/>
            <ac:cxnSpMkLst>
              <pc:docMk/>
              <pc:sldMasterMk cId="2344542589" sldId="2147483750"/>
              <pc:sldLayoutMk cId="171877066" sldId="2147483752"/>
              <ac:cxnSpMk id="7" creationId="{79C8A9F4-4F22-4A4C-8AC9-D5114EB61955}"/>
            </ac:cxnSpMkLst>
          </pc:cxnChg>
        </pc:sldLayoutChg>
        <pc:sldLayoutChg chg="addSp">
          <pc:chgData name="Ben Gregg" userId="9413e832d5228251" providerId="LiveId" clId="{22B0CD38-760B-4AE3-9AB8-1962D35634A3}" dt="2019-10-17T04:17:35.272" v="1093"/>
          <pc:sldLayoutMkLst>
            <pc:docMk/>
            <pc:sldMasterMk cId="2344542589" sldId="2147483750"/>
            <pc:sldLayoutMk cId="2168708607" sldId="2147483756"/>
          </pc:sldLayoutMkLst>
          <pc:grpChg chg="add">
            <ac:chgData name="Ben Gregg" userId="9413e832d5228251" providerId="LiveId" clId="{22B0CD38-760B-4AE3-9AB8-1962D35634A3}" dt="2019-10-17T04:17:35.272" v="1093"/>
            <ac:grpSpMkLst>
              <pc:docMk/>
              <pc:sldMasterMk cId="2344542589" sldId="2147483750"/>
              <pc:sldLayoutMk cId="2168708607" sldId="2147483756"/>
              <ac:grpSpMk id="6" creationId="{DB584537-B5A6-44BD-94A4-1FCE9308E60F}"/>
            </ac:grpSpMkLst>
          </pc:grpChg>
        </pc:sldLayoutChg>
      </pc:sldMasterChg>
      <pc:sldMasterChg chg="setBg modSldLayout">
        <pc:chgData name="Ben Gregg" userId="9413e832d5228251" providerId="LiveId" clId="{22B0CD38-760B-4AE3-9AB8-1962D35634A3}" dt="2019-10-22T09:19:07.832" v="3114"/>
        <pc:sldMasterMkLst>
          <pc:docMk/>
          <pc:sldMasterMk cId="191202966" sldId="2147483762"/>
        </pc:sldMasterMkLst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6" Type="http://schemas.openxmlformats.org/officeDocument/2006/relationships/image" Target="../media/image71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image" Target="../media/image57.svg"/><Relationship Id="rId16" Type="http://schemas.openxmlformats.org/officeDocument/2006/relationships/image" Target="../media/image71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DCEA3D-5AA7-4703-B142-DAA4AA1EA21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3BA8E0B-07A1-4833-AB35-4B297C7F88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Reduce total board footprint</a:t>
          </a:r>
        </a:p>
      </dgm:t>
    </dgm:pt>
    <dgm:pt modelId="{1D3EE33C-F026-4028-B857-1FCAC0932253}" type="parTrans" cxnId="{75DD56BA-CA5D-4AE1-B36F-198533A9042B}">
      <dgm:prSet/>
      <dgm:spPr/>
      <dgm:t>
        <a:bodyPr/>
        <a:lstStyle/>
        <a:p>
          <a:endParaRPr lang="en-US"/>
        </a:p>
      </dgm:t>
    </dgm:pt>
    <dgm:pt modelId="{54BC01F7-C5C0-4D84-82E2-659FEA2430F9}" type="sibTrans" cxnId="{75DD56BA-CA5D-4AE1-B36F-198533A9042B}">
      <dgm:prSet/>
      <dgm:spPr/>
      <dgm:t>
        <a:bodyPr/>
        <a:lstStyle/>
        <a:p>
          <a:endParaRPr lang="en-US"/>
        </a:p>
      </dgm:t>
    </dgm:pt>
    <dgm:pt modelId="{0782E21E-078F-474A-A457-2CDB72AC39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SMD components </a:t>
          </a:r>
        </a:p>
      </dgm:t>
    </dgm:pt>
    <dgm:pt modelId="{053CD139-C1CE-4898-848C-29AD202A7DD0}" type="parTrans" cxnId="{F5B261C3-E09C-45E2-88B8-78B85C391547}">
      <dgm:prSet/>
      <dgm:spPr/>
      <dgm:t>
        <a:bodyPr/>
        <a:lstStyle/>
        <a:p>
          <a:endParaRPr lang="en-US"/>
        </a:p>
      </dgm:t>
    </dgm:pt>
    <dgm:pt modelId="{47A1855D-EAE5-4BF7-ADE0-A60D92F3982F}" type="sibTrans" cxnId="{F5B261C3-E09C-45E2-88B8-78B85C391547}">
      <dgm:prSet/>
      <dgm:spPr/>
      <dgm:t>
        <a:bodyPr/>
        <a:lstStyle/>
        <a:p>
          <a:endParaRPr lang="en-US"/>
        </a:p>
      </dgm:t>
    </dgm:pt>
    <dgm:pt modelId="{80604A6E-2DAF-4457-BB75-5CC106D6C4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Integrated Power Supply </a:t>
          </a:r>
        </a:p>
      </dgm:t>
    </dgm:pt>
    <dgm:pt modelId="{D7746944-03F7-4A60-A992-6F20A1342EAF}" type="parTrans" cxnId="{CC74D0A2-65A0-43FB-8502-8563FE7F58E7}">
      <dgm:prSet/>
      <dgm:spPr/>
      <dgm:t>
        <a:bodyPr/>
        <a:lstStyle/>
        <a:p>
          <a:endParaRPr lang="en-US"/>
        </a:p>
      </dgm:t>
    </dgm:pt>
    <dgm:pt modelId="{D61E8A81-769A-4752-B4CE-CE334FCBA95C}" type="sibTrans" cxnId="{CC74D0A2-65A0-43FB-8502-8563FE7F58E7}">
      <dgm:prSet/>
      <dgm:spPr/>
      <dgm:t>
        <a:bodyPr/>
        <a:lstStyle/>
        <a:p>
          <a:endParaRPr lang="en-US"/>
        </a:p>
      </dgm:t>
    </dgm:pt>
    <dgm:pt modelId="{16E728EC-6774-4C7F-A4B5-1524E1F0DE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Decrease Total Cost</a:t>
          </a:r>
        </a:p>
      </dgm:t>
    </dgm:pt>
    <dgm:pt modelId="{5EDA9599-3E45-4115-9320-D2618F387DB5}" type="parTrans" cxnId="{FD740D44-DD7D-474F-8289-D8E5227F7C6F}">
      <dgm:prSet/>
      <dgm:spPr/>
      <dgm:t>
        <a:bodyPr/>
        <a:lstStyle/>
        <a:p>
          <a:endParaRPr lang="en-US"/>
        </a:p>
      </dgm:t>
    </dgm:pt>
    <dgm:pt modelId="{6E81F6FF-FE36-47B4-AED0-5E8420533CF6}" type="sibTrans" cxnId="{FD740D44-DD7D-474F-8289-D8E5227F7C6F}">
      <dgm:prSet/>
      <dgm:spPr/>
      <dgm:t>
        <a:bodyPr/>
        <a:lstStyle/>
        <a:p>
          <a:endParaRPr lang="en-US"/>
        </a:p>
      </dgm:t>
    </dgm:pt>
    <dgm:pt modelId="{28A3F1E5-8F53-458A-B596-11DF45DE82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 Usability</a:t>
          </a:r>
        </a:p>
      </dgm:t>
    </dgm:pt>
    <dgm:pt modelId="{0CFACC92-C9FC-43B4-861B-14DE57FAC377}" type="parTrans" cxnId="{E81274BB-86F4-4B86-A5F4-9C851B0E067E}">
      <dgm:prSet/>
      <dgm:spPr/>
      <dgm:t>
        <a:bodyPr/>
        <a:lstStyle/>
        <a:p>
          <a:endParaRPr lang="en-US"/>
        </a:p>
      </dgm:t>
    </dgm:pt>
    <dgm:pt modelId="{868C5BED-904D-41D9-867E-58B17917AA3C}" type="sibTrans" cxnId="{E81274BB-86F4-4B86-A5F4-9C851B0E067E}">
      <dgm:prSet/>
      <dgm:spPr/>
      <dgm:t>
        <a:bodyPr/>
        <a:lstStyle/>
        <a:p>
          <a:endParaRPr lang="en-US"/>
        </a:p>
      </dgm:t>
    </dgm:pt>
    <dgm:pt modelId="{1F62C2C2-29A3-4CF2-BEF8-77DC22A57F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Additional features</a:t>
          </a:r>
        </a:p>
      </dgm:t>
    </dgm:pt>
    <dgm:pt modelId="{1BC51E82-A51F-4D88-83C8-9857596C015B}" type="parTrans" cxnId="{388A4A02-D407-4470-9598-1A1771939E77}">
      <dgm:prSet/>
      <dgm:spPr/>
      <dgm:t>
        <a:bodyPr/>
        <a:lstStyle/>
        <a:p>
          <a:endParaRPr lang="en-US"/>
        </a:p>
      </dgm:t>
    </dgm:pt>
    <dgm:pt modelId="{65F2E205-E4B8-4E65-929A-D3B183660510}" type="sibTrans" cxnId="{388A4A02-D407-4470-9598-1A1771939E77}">
      <dgm:prSet/>
      <dgm:spPr/>
      <dgm:t>
        <a:bodyPr/>
        <a:lstStyle/>
        <a:p>
          <a:endParaRPr lang="en-US"/>
        </a:p>
      </dgm:t>
    </dgm:pt>
    <dgm:pt modelId="{05C1E6C6-B678-4DD3-B282-1796C43D2F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USB C connector </a:t>
          </a:r>
        </a:p>
      </dgm:t>
    </dgm:pt>
    <dgm:pt modelId="{D0F978D6-EF9D-4061-AA44-CB63927B0FBA}" type="parTrans" cxnId="{8FB6E78B-DE38-4D3A-A920-8A7088608AD3}">
      <dgm:prSet/>
      <dgm:spPr/>
      <dgm:t>
        <a:bodyPr/>
        <a:lstStyle/>
        <a:p>
          <a:endParaRPr lang="en-US"/>
        </a:p>
      </dgm:t>
    </dgm:pt>
    <dgm:pt modelId="{1B1D6199-5312-4B18-9442-4AFE435B97AE}" type="sibTrans" cxnId="{8FB6E78B-DE38-4D3A-A920-8A7088608AD3}">
      <dgm:prSet/>
      <dgm:spPr/>
      <dgm:t>
        <a:bodyPr/>
        <a:lstStyle/>
        <a:p>
          <a:endParaRPr lang="en-US"/>
        </a:p>
      </dgm:t>
    </dgm:pt>
    <dgm:pt modelId="{3471612A-17D5-435F-8B81-067209AEE150}" type="pres">
      <dgm:prSet presAssocID="{F4DCEA3D-5AA7-4703-B142-DAA4AA1EA212}" presName="root" presStyleCnt="0">
        <dgm:presLayoutVars>
          <dgm:dir/>
          <dgm:resizeHandles val="exact"/>
        </dgm:presLayoutVars>
      </dgm:prSet>
      <dgm:spPr/>
    </dgm:pt>
    <dgm:pt modelId="{05571857-7EFB-4029-96D7-99AABE6D0EBA}" type="pres">
      <dgm:prSet presAssocID="{A3BA8E0B-07A1-4833-AB35-4B297C7F8821}" presName="compNode" presStyleCnt="0"/>
      <dgm:spPr/>
    </dgm:pt>
    <dgm:pt modelId="{8133C240-1C97-4185-A563-3129968D9244}" type="pres">
      <dgm:prSet presAssocID="{A3BA8E0B-07A1-4833-AB35-4B297C7F8821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7918AC4D-A54C-48E4-B25D-C772914614AC}" type="pres">
      <dgm:prSet presAssocID="{A3BA8E0B-07A1-4833-AB35-4B297C7F8821}" presName="spaceRect" presStyleCnt="0"/>
      <dgm:spPr/>
    </dgm:pt>
    <dgm:pt modelId="{D6C1B269-B952-46C6-8E31-EC0A4371DD15}" type="pres">
      <dgm:prSet presAssocID="{A3BA8E0B-07A1-4833-AB35-4B297C7F8821}" presName="textRect" presStyleLbl="revTx" presStyleIdx="0" presStyleCnt="7">
        <dgm:presLayoutVars>
          <dgm:chMax val="1"/>
          <dgm:chPref val="1"/>
        </dgm:presLayoutVars>
      </dgm:prSet>
      <dgm:spPr/>
    </dgm:pt>
    <dgm:pt modelId="{2ECE3A2F-E810-4AED-A697-6E2D868BCBE5}" type="pres">
      <dgm:prSet presAssocID="{54BC01F7-C5C0-4D84-82E2-659FEA2430F9}" presName="sibTrans" presStyleCnt="0"/>
      <dgm:spPr/>
    </dgm:pt>
    <dgm:pt modelId="{301450DF-A706-49A7-8699-5BD994650D3F}" type="pres">
      <dgm:prSet presAssocID="{0782E21E-078F-474A-A457-2CDB72AC39D2}" presName="compNode" presStyleCnt="0"/>
      <dgm:spPr/>
    </dgm:pt>
    <dgm:pt modelId="{FB6BF180-53F5-4D6A-AA6B-D08FF5FDB8F5}" type="pres">
      <dgm:prSet presAssocID="{0782E21E-078F-474A-A457-2CDB72AC39D2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DD6D066-6F0C-4740-82D9-89057993CD8B}" type="pres">
      <dgm:prSet presAssocID="{0782E21E-078F-474A-A457-2CDB72AC39D2}" presName="spaceRect" presStyleCnt="0"/>
      <dgm:spPr/>
    </dgm:pt>
    <dgm:pt modelId="{D708C181-650F-43B0-A659-BF7510884EC8}" type="pres">
      <dgm:prSet presAssocID="{0782E21E-078F-474A-A457-2CDB72AC39D2}" presName="textRect" presStyleLbl="revTx" presStyleIdx="1" presStyleCnt="7">
        <dgm:presLayoutVars>
          <dgm:chMax val="1"/>
          <dgm:chPref val="1"/>
        </dgm:presLayoutVars>
      </dgm:prSet>
      <dgm:spPr/>
    </dgm:pt>
    <dgm:pt modelId="{24FC3765-3B9A-4184-9190-3D62E4F1BA1C}" type="pres">
      <dgm:prSet presAssocID="{47A1855D-EAE5-4BF7-ADE0-A60D92F3982F}" presName="sibTrans" presStyleCnt="0"/>
      <dgm:spPr/>
    </dgm:pt>
    <dgm:pt modelId="{81A283E1-7B1C-443F-8451-EC96ADAE737F}" type="pres">
      <dgm:prSet presAssocID="{80604A6E-2DAF-4457-BB75-5CC106D6C412}" presName="compNode" presStyleCnt="0"/>
      <dgm:spPr/>
    </dgm:pt>
    <dgm:pt modelId="{F33B3B7C-1377-414F-8A37-B23F315D95FB}" type="pres">
      <dgm:prSet presAssocID="{80604A6E-2DAF-4457-BB75-5CC106D6C41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BED86B2E-F4E1-4A7A-9903-F1259A56F37E}" type="pres">
      <dgm:prSet presAssocID="{80604A6E-2DAF-4457-BB75-5CC106D6C412}" presName="spaceRect" presStyleCnt="0"/>
      <dgm:spPr/>
    </dgm:pt>
    <dgm:pt modelId="{22275EA1-173A-45FC-A608-EAC2DB4074D7}" type="pres">
      <dgm:prSet presAssocID="{80604A6E-2DAF-4457-BB75-5CC106D6C412}" presName="textRect" presStyleLbl="revTx" presStyleIdx="2" presStyleCnt="7">
        <dgm:presLayoutVars>
          <dgm:chMax val="1"/>
          <dgm:chPref val="1"/>
        </dgm:presLayoutVars>
      </dgm:prSet>
      <dgm:spPr/>
    </dgm:pt>
    <dgm:pt modelId="{8C153F85-47D4-4915-B8B8-1C4518362DD0}" type="pres">
      <dgm:prSet presAssocID="{D61E8A81-769A-4752-B4CE-CE334FCBA95C}" presName="sibTrans" presStyleCnt="0"/>
      <dgm:spPr/>
    </dgm:pt>
    <dgm:pt modelId="{A48CD52C-C4AD-43F7-9FF6-E4600868F9B3}" type="pres">
      <dgm:prSet presAssocID="{16E728EC-6774-4C7F-A4B5-1524E1F0DED8}" presName="compNode" presStyleCnt="0"/>
      <dgm:spPr/>
    </dgm:pt>
    <dgm:pt modelId="{BD754729-B81A-4A73-B1E0-12CD6123AA7D}" type="pres">
      <dgm:prSet presAssocID="{16E728EC-6774-4C7F-A4B5-1524E1F0DED8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92FCE9E-A8E1-4647-9DD3-938E2E676E74}" type="pres">
      <dgm:prSet presAssocID="{16E728EC-6774-4C7F-A4B5-1524E1F0DED8}" presName="spaceRect" presStyleCnt="0"/>
      <dgm:spPr/>
    </dgm:pt>
    <dgm:pt modelId="{72398F8E-A8A1-470F-BC2F-36F2296F6BCF}" type="pres">
      <dgm:prSet presAssocID="{16E728EC-6774-4C7F-A4B5-1524E1F0DED8}" presName="textRect" presStyleLbl="revTx" presStyleIdx="3" presStyleCnt="7">
        <dgm:presLayoutVars>
          <dgm:chMax val="1"/>
          <dgm:chPref val="1"/>
        </dgm:presLayoutVars>
      </dgm:prSet>
      <dgm:spPr/>
    </dgm:pt>
    <dgm:pt modelId="{548B3436-A560-4DB9-90C5-A4E3090CE723}" type="pres">
      <dgm:prSet presAssocID="{6E81F6FF-FE36-47B4-AED0-5E8420533CF6}" presName="sibTrans" presStyleCnt="0"/>
      <dgm:spPr/>
    </dgm:pt>
    <dgm:pt modelId="{6A972093-EB04-4F5B-BB8B-7B16AE0D6D6D}" type="pres">
      <dgm:prSet presAssocID="{28A3F1E5-8F53-458A-B596-11DF45DE8224}" presName="compNode" presStyleCnt="0"/>
      <dgm:spPr/>
    </dgm:pt>
    <dgm:pt modelId="{D98EFFAC-BF00-4AC1-ACFB-DD3AAD4ABC87}" type="pres">
      <dgm:prSet presAssocID="{28A3F1E5-8F53-458A-B596-11DF45DE822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0CD98404-0B56-428C-8A0E-098016DD4716}" type="pres">
      <dgm:prSet presAssocID="{28A3F1E5-8F53-458A-B596-11DF45DE8224}" presName="spaceRect" presStyleCnt="0"/>
      <dgm:spPr/>
    </dgm:pt>
    <dgm:pt modelId="{7BC116F8-FB18-454E-AEC7-5ACC76B09CE6}" type="pres">
      <dgm:prSet presAssocID="{28A3F1E5-8F53-458A-B596-11DF45DE8224}" presName="textRect" presStyleLbl="revTx" presStyleIdx="4" presStyleCnt="7">
        <dgm:presLayoutVars>
          <dgm:chMax val="1"/>
          <dgm:chPref val="1"/>
        </dgm:presLayoutVars>
      </dgm:prSet>
      <dgm:spPr/>
    </dgm:pt>
    <dgm:pt modelId="{B4010D05-2F0C-4A0C-8A2D-8D6EEE1B81CD}" type="pres">
      <dgm:prSet presAssocID="{868C5BED-904D-41D9-867E-58B17917AA3C}" presName="sibTrans" presStyleCnt="0"/>
      <dgm:spPr/>
    </dgm:pt>
    <dgm:pt modelId="{5C4698A8-3E7E-4624-88D7-47ABA3E8CE1F}" type="pres">
      <dgm:prSet presAssocID="{1F62C2C2-29A3-4CF2-BEF8-77DC22A57F66}" presName="compNode" presStyleCnt="0"/>
      <dgm:spPr/>
    </dgm:pt>
    <dgm:pt modelId="{9735E61B-443D-4C00-86CA-CAA98B06A173}" type="pres">
      <dgm:prSet presAssocID="{1F62C2C2-29A3-4CF2-BEF8-77DC22A57F6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6AFCB0F-83DC-4427-B2E6-869658C9CDA2}" type="pres">
      <dgm:prSet presAssocID="{1F62C2C2-29A3-4CF2-BEF8-77DC22A57F66}" presName="spaceRect" presStyleCnt="0"/>
      <dgm:spPr/>
    </dgm:pt>
    <dgm:pt modelId="{9A436977-5385-4C99-824A-7C448F825D84}" type="pres">
      <dgm:prSet presAssocID="{1F62C2C2-29A3-4CF2-BEF8-77DC22A57F66}" presName="textRect" presStyleLbl="revTx" presStyleIdx="5" presStyleCnt="7">
        <dgm:presLayoutVars>
          <dgm:chMax val="1"/>
          <dgm:chPref val="1"/>
        </dgm:presLayoutVars>
      </dgm:prSet>
      <dgm:spPr/>
    </dgm:pt>
    <dgm:pt modelId="{66BCD59B-2118-426D-959B-9FE2E53F2409}" type="pres">
      <dgm:prSet presAssocID="{65F2E205-E4B8-4E65-929A-D3B183660510}" presName="sibTrans" presStyleCnt="0"/>
      <dgm:spPr/>
    </dgm:pt>
    <dgm:pt modelId="{4E1CD2F6-DD4C-4E16-9494-79CFC46EE4FB}" type="pres">
      <dgm:prSet presAssocID="{05C1E6C6-B678-4DD3-B282-1796C43D2FAD}" presName="compNode" presStyleCnt="0"/>
      <dgm:spPr/>
    </dgm:pt>
    <dgm:pt modelId="{CD096CF5-6AB3-4CA3-A2F4-E207F83F9505}" type="pres">
      <dgm:prSet presAssocID="{05C1E6C6-B678-4DD3-B282-1796C43D2FA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6B9A7268-5A49-4D7B-AFD3-53A287DBEBBB}" type="pres">
      <dgm:prSet presAssocID="{05C1E6C6-B678-4DD3-B282-1796C43D2FAD}" presName="spaceRect" presStyleCnt="0"/>
      <dgm:spPr/>
    </dgm:pt>
    <dgm:pt modelId="{ABB9EADA-E8FF-4C16-89EB-FA6D8CB2F3CC}" type="pres">
      <dgm:prSet presAssocID="{05C1E6C6-B678-4DD3-B282-1796C43D2FAD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388A4A02-D407-4470-9598-1A1771939E77}" srcId="{F4DCEA3D-5AA7-4703-B142-DAA4AA1EA212}" destId="{1F62C2C2-29A3-4CF2-BEF8-77DC22A57F66}" srcOrd="5" destOrd="0" parTransId="{1BC51E82-A51F-4D88-83C8-9857596C015B}" sibTransId="{65F2E205-E4B8-4E65-929A-D3B183660510}"/>
    <dgm:cxn modelId="{FD740D44-DD7D-474F-8289-D8E5227F7C6F}" srcId="{F4DCEA3D-5AA7-4703-B142-DAA4AA1EA212}" destId="{16E728EC-6774-4C7F-A4B5-1524E1F0DED8}" srcOrd="3" destOrd="0" parTransId="{5EDA9599-3E45-4115-9320-D2618F387DB5}" sibTransId="{6E81F6FF-FE36-47B4-AED0-5E8420533CF6}"/>
    <dgm:cxn modelId="{67067252-3C21-4114-8A49-2B2DA8E849DF}" type="presOf" srcId="{A3BA8E0B-07A1-4833-AB35-4B297C7F8821}" destId="{D6C1B269-B952-46C6-8E31-EC0A4371DD15}" srcOrd="0" destOrd="0" presId="urn:microsoft.com/office/officeart/2018/2/layout/IconLabelList"/>
    <dgm:cxn modelId="{8FB6E78B-DE38-4D3A-A920-8A7088608AD3}" srcId="{F4DCEA3D-5AA7-4703-B142-DAA4AA1EA212}" destId="{05C1E6C6-B678-4DD3-B282-1796C43D2FAD}" srcOrd="6" destOrd="0" parTransId="{D0F978D6-EF9D-4061-AA44-CB63927B0FBA}" sibTransId="{1B1D6199-5312-4B18-9442-4AFE435B97AE}"/>
    <dgm:cxn modelId="{322DF38C-7C80-4714-A032-92F47CEAE94A}" type="presOf" srcId="{1F62C2C2-29A3-4CF2-BEF8-77DC22A57F66}" destId="{9A436977-5385-4C99-824A-7C448F825D84}" srcOrd="0" destOrd="0" presId="urn:microsoft.com/office/officeart/2018/2/layout/IconLabelList"/>
    <dgm:cxn modelId="{CC74D0A2-65A0-43FB-8502-8563FE7F58E7}" srcId="{F4DCEA3D-5AA7-4703-B142-DAA4AA1EA212}" destId="{80604A6E-2DAF-4457-BB75-5CC106D6C412}" srcOrd="2" destOrd="0" parTransId="{D7746944-03F7-4A60-A992-6F20A1342EAF}" sibTransId="{D61E8A81-769A-4752-B4CE-CE334FCBA95C}"/>
    <dgm:cxn modelId="{A370D2A2-03B5-405D-9334-515AA08E2C82}" type="presOf" srcId="{28A3F1E5-8F53-458A-B596-11DF45DE8224}" destId="{7BC116F8-FB18-454E-AEC7-5ACC76B09CE6}" srcOrd="0" destOrd="0" presId="urn:microsoft.com/office/officeart/2018/2/layout/IconLabelList"/>
    <dgm:cxn modelId="{75DD56BA-CA5D-4AE1-B36F-198533A9042B}" srcId="{F4DCEA3D-5AA7-4703-B142-DAA4AA1EA212}" destId="{A3BA8E0B-07A1-4833-AB35-4B297C7F8821}" srcOrd="0" destOrd="0" parTransId="{1D3EE33C-F026-4028-B857-1FCAC0932253}" sibTransId="{54BC01F7-C5C0-4D84-82E2-659FEA2430F9}"/>
    <dgm:cxn modelId="{E81274BB-86F4-4B86-A5F4-9C851B0E067E}" srcId="{F4DCEA3D-5AA7-4703-B142-DAA4AA1EA212}" destId="{28A3F1E5-8F53-458A-B596-11DF45DE8224}" srcOrd="4" destOrd="0" parTransId="{0CFACC92-C9FC-43B4-861B-14DE57FAC377}" sibTransId="{868C5BED-904D-41D9-867E-58B17917AA3C}"/>
    <dgm:cxn modelId="{F5B261C3-E09C-45E2-88B8-78B85C391547}" srcId="{F4DCEA3D-5AA7-4703-B142-DAA4AA1EA212}" destId="{0782E21E-078F-474A-A457-2CDB72AC39D2}" srcOrd="1" destOrd="0" parTransId="{053CD139-C1CE-4898-848C-29AD202A7DD0}" sibTransId="{47A1855D-EAE5-4BF7-ADE0-A60D92F3982F}"/>
    <dgm:cxn modelId="{AA8FFFCA-F94E-43D1-90E2-0DC20DC981CE}" type="presOf" srcId="{80604A6E-2DAF-4457-BB75-5CC106D6C412}" destId="{22275EA1-173A-45FC-A608-EAC2DB4074D7}" srcOrd="0" destOrd="0" presId="urn:microsoft.com/office/officeart/2018/2/layout/IconLabelList"/>
    <dgm:cxn modelId="{4C6F15D5-1138-4C6E-967B-092B7E523C50}" type="presOf" srcId="{05C1E6C6-B678-4DD3-B282-1796C43D2FAD}" destId="{ABB9EADA-E8FF-4C16-89EB-FA6D8CB2F3CC}" srcOrd="0" destOrd="0" presId="urn:microsoft.com/office/officeart/2018/2/layout/IconLabelList"/>
    <dgm:cxn modelId="{D41280DD-A66D-49B6-8053-2D4571383ADE}" type="presOf" srcId="{F4DCEA3D-5AA7-4703-B142-DAA4AA1EA212}" destId="{3471612A-17D5-435F-8B81-067209AEE150}" srcOrd="0" destOrd="0" presId="urn:microsoft.com/office/officeart/2018/2/layout/IconLabelList"/>
    <dgm:cxn modelId="{5DB28EDF-F8DB-4FD7-8746-EA139FC23FFC}" type="presOf" srcId="{16E728EC-6774-4C7F-A4B5-1524E1F0DED8}" destId="{72398F8E-A8A1-470F-BC2F-36F2296F6BCF}" srcOrd="0" destOrd="0" presId="urn:microsoft.com/office/officeart/2018/2/layout/IconLabelList"/>
    <dgm:cxn modelId="{E77952E2-115E-43A6-8B47-26D7B6E3A91D}" type="presOf" srcId="{0782E21E-078F-474A-A457-2CDB72AC39D2}" destId="{D708C181-650F-43B0-A659-BF7510884EC8}" srcOrd="0" destOrd="0" presId="urn:microsoft.com/office/officeart/2018/2/layout/IconLabelList"/>
    <dgm:cxn modelId="{C4AC674F-FAB8-4D29-8F28-B950E583DA8E}" type="presParOf" srcId="{3471612A-17D5-435F-8B81-067209AEE150}" destId="{05571857-7EFB-4029-96D7-99AABE6D0EBA}" srcOrd="0" destOrd="0" presId="urn:microsoft.com/office/officeart/2018/2/layout/IconLabelList"/>
    <dgm:cxn modelId="{47FE4F1C-F94E-4ECE-8E45-744A04E22CF8}" type="presParOf" srcId="{05571857-7EFB-4029-96D7-99AABE6D0EBA}" destId="{8133C240-1C97-4185-A563-3129968D9244}" srcOrd="0" destOrd="0" presId="urn:microsoft.com/office/officeart/2018/2/layout/IconLabelList"/>
    <dgm:cxn modelId="{7C8F3E01-075F-4688-90B4-1740D3E1F087}" type="presParOf" srcId="{05571857-7EFB-4029-96D7-99AABE6D0EBA}" destId="{7918AC4D-A54C-48E4-B25D-C772914614AC}" srcOrd="1" destOrd="0" presId="urn:microsoft.com/office/officeart/2018/2/layout/IconLabelList"/>
    <dgm:cxn modelId="{785FCA8B-F3CF-4996-91AB-844BDB201E60}" type="presParOf" srcId="{05571857-7EFB-4029-96D7-99AABE6D0EBA}" destId="{D6C1B269-B952-46C6-8E31-EC0A4371DD15}" srcOrd="2" destOrd="0" presId="urn:microsoft.com/office/officeart/2018/2/layout/IconLabelList"/>
    <dgm:cxn modelId="{D268759F-16F4-4A80-A78D-13387C62A5B6}" type="presParOf" srcId="{3471612A-17D5-435F-8B81-067209AEE150}" destId="{2ECE3A2F-E810-4AED-A697-6E2D868BCBE5}" srcOrd="1" destOrd="0" presId="urn:microsoft.com/office/officeart/2018/2/layout/IconLabelList"/>
    <dgm:cxn modelId="{86544DBA-F795-4712-B349-3A061E68BA76}" type="presParOf" srcId="{3471612A-17D5-435F-8B81-067209AEE150}" destId="{301450DF-A706-49A7-8699-5BD994650D3F}" srcOrd="2" destOrd="0" presId="urn:microsoft.com/office/officeart/2018/2/layout/IconLabelList"/>
    <dgm:cxn modelId="{CDFEAE10-37BF-4348-B7D0-29626C336C61}" type="presParOf" srcId="{301450DF-A706-49A7-8699-5BD994650D3F}" destId="{FB6BF180-53F5-4D6A-AA6B-D08FF5FDB8F5}" srcOrd="0" destOrd="0" presId="urn:microsoft.com/office/officeart/2018/2/layout/IconLabelList"/>
    <dgm:cxn modelId="{67837438-33D3-49D4-A257-0B1B5268DD13}" type="presParOf" srcId="{301450DF-A706-49A7-8699-5BD994650D3F}" destId="{BDD6D066-6F0C-4740-82D9-89057993CD8B}" srcOrd="1" destOrd="0" presId="urn:microsoft.com/office/officeart/2018/2/layout/IconLabelList"/>
    <dgm:cxn modelId="{9436079E-3768-495B-B01D-9BDCF2FD6144}" type="presParOf" srcId="{301450DF-A706-49A7-8699-5BD994650D3F}" destId="{D708C181-650F-43B0-A659-BF7510884EC8}" srcOrd="2" destOrd="0" presId="urn:microsoft.com/office/officeart/2018/2/layout/IconLabelList"/>
    <dgm:cxn modelId="{3A8308FB-11F8-4B99-AF73-6B580B2F7253}" type="presParOf" srcId="{3471612A-17D5-435F-8B81-067209AEE150}" destId="{24FC3765-3B9A-4184-9190-3D62E4F1BA1C}" srcOrd="3" destOrd="0" presId="urn:microsoft.com/office/officeart/2018/2/layout/IconLabelList"/>
    <dgm:cxn modelId="{B821B121-B2CE-4D12-9198-A77F6D3B898C}" type="presParOf" srcId="{3471612A-17D5-435F-8B81-067209AEE150}" destId="{81A283E1-7B1C-443F-8451-EC96ADAE737F}" srcOrd="4" destOrd="0" presId="urn:microsoft.com/office/officeart/2018/2/layout/IconLabelList"/>
    <dgm:cxn modelId="{DC905C2F-2360-4E59-94C0-43947D6E6EA2}" type="presParOf" srcId="{81A283E1-7B1C-443F-8451-EC96ADAE737F}" destId="{F33B3B7C-1377-414F-8A37-B23F315D95FB}" srcOrd="0" destOrd="0" presId="urn:microsoft.com/office/officeart/2018/2/layout/IconLabelList"/>
    <dgm:cxn modelId="{EAE5E1D2-6662-4583-8E08-38C7B6238E92}" type="presParOf" srcId="{81A283E1-7B1C-443F-8451-EC96ADAE737F}" destId="{BED86B2E-F4E1-4A7A-9903-F1259A56F37E}" srcOrd="1" destOrd="0" presId="urn:microsoft.com/office/officeart/2018/2/layout/IconLabelList"/>
    <dgm:cxn modelId="{68CB7762-32E2-4A7B-BB67-C0F0B1C1649C}" type="presParOf" srcId="{81A283E1-7B1C-443F-8451-EC96ADAE737F}" destId="{22275EA1-173A-45FC-A608-EAC2DB4074D7}" srcOrd="2" destOrd="0" presId="urn:microsoft.com/office/officeart/2018/2/layout/IconLabelList"/>
    <dgm:cxn modelId="{3F27F92C-44B5-4027-AEB5-BE9398D511E5}" type="presParOf" srcId="{3471612A-17D5-435F-8B81-067209AEE150}" destId="{8C153F85-47D4-4915-B8B8-1C4518362DD0}" srcOrd="5" destOrd="0" presId="urn:microsoft.com/office/officeart/2018/2/layout/IconLabelList"/>
    <dgm:cxn modelId="{9226EB1B-CBA2-49FD-A993-97CC8BAB469B}" type="presParOf" srcId="{3471612A-17D5-435F-8B81-067209AEE150}" destId="{A48CD52C-C4AD-43F7-9FF6-E4600868F9B3}" srcOrd="6" destOrd="0" presId="urn:microsoft.com/office/officeart/2018/2/layout/IconLabelList"/>
    <dgm:cxn modelId="{072C4A7F-A5F0-4EDD-AF41-131821C64AC6}" type="presParOf" srcId="{A48CD52C-C4AD-43F7-9FF6-E4600868F9B3}" destId="{BD754729-B81A-4A73-B1E0-12CD6123AA7D}" srcOrd="0" destOrd="0" presId="urn:microsoft.com/office/officeart/2018/2/layout/IconLabelList"/>
    <dgm:cxn modelId="{D2DA18E3-30A6-41BE-98AA-56A934218450}" type="presParOf" srcId="{A48CD52C-C4AD-43F7-9FF6-E4600868F9B3}" destId="{992FCE9E-A8E1-4647-9DD3-938E2E676E74}" srcOrd="1" destOrd="0" presId="urn:microsoft.com/office/officeart/2018/2/layout/IconLabelList"/>
    <dgm:cxn modelId="{F6BFB247-9B67-4807-93BB-20E5D8F0B7E6}" type="presParOf" srcId="{A48CD52C-C4AD-43F7-9FF6-E4600868F9B3}" destId="{72398F8E-A8A1-470F-BC2F-36F2296F6BCF}" srcOrd="2" destOrd="0" presId="urn:microsoft.com/office/officeart/2018/2/layout/IconLabelList"/>
    <dgm:cxn modelId="{5C45F37B-77EA-4C06-8070-3F4D5AB8B3AA}" type="presParOf" srcId="{3471612A-17D5-435F-8B81-067209AEE150}" destId="{548B3436-A560-4DB9-90C5-A4E3090CE723}" srcOrd="7" destOrd="0" presId="urn:microsoft.com/office/officeart/2018/2/layout/IconLabelList"/>
    <dgm:cxn modelId="{A8982991-65C7-49E4-A9FB-F5980DD8FB88}" type="presParOf" srcId="{3471612A-17D5-435F-8B81-067209AEE150}" destId="{6A972093-EB04-4F5B-BB8B-7B16AE0D6D6D}" srcOrd="8" destOrd="0" presId="urn:microsoft.com/office/officeart/2018/2/layout/IconLabelList"/>
    <dgm:cxn modelId="{1D1B5D82-C116-4D78-A06E-284D974C9F21}" type="presParOf" srcId="{6A972093-EB04-4F5B-BB8B-7B16AE0D6D6D}" destId="{D98EFFAC-BF00-4AC1-ACFB-DD3AAD4ABC87}" srcOrd="0" destOrd="0" presId="urn:microsoft.com/office/officeart/2018/2/layout/IconLabelList"/>
    <dgm:cxn modelId="{D69C97B5-4B6C-4AC7-B19B-5645B6D71670}" type="presParOf" srcId="{6A972093-EB04-4F5B-BB8B-7B16AE0D6D6D}" destId="{0CD98404-0B56-428C-8A0E-098016DD4716}" srcOrd="1" destOrd="0" presId="urn:microsoft.com/office/officeart/2018/2/layout/IconLabelList"/>
    <dgm:cxn modelId="{0300F43D-EC2C-47A5-80C8-26F7BBEF3B39}" type="presParOf" srcId="{6A972093-EB04-4F5B-BB8B-7B16AE0D6D6D}" destId="{7BC116F8-FB18-454E-AEC7-5ACC76B09CE6}" srcOrd="2" destOrd="0" presId="urn:microsoft.com/office/officeart/2018/2/layout/IconLabelList"/>
    <dgm:cxn modelId="{A46F2EC4-819E-45FB-918E-0FF44F2B9FE9}" type="presParOf" srcId="{3471612A-17D5-435F-8B81-067209AEE150}" destId="{B4010D05-2F0C-4A0C-8A2D-8D6EEE1B81CD}" srcOrd="9" destOrd="0" presId="urn:microsoft.com/office/officeart/2018/2/layout/IconLabelList"/>
    <dgm:cxn modelId="{A60ABA38-B85C-48C2-BE6E-DE0510BD8347}" type="presParOf" srcId="{3471612A-17D5-435F-8B81-067209AEE150}" destId="{5C4698A8-3E7E-4624-88D7-47ABA3E8CE1F}" srcOrd="10" destOrd="0" presId="urn:microsoft.com/office/officeart/2018/2/layout/IconLabelList"/>
    <dgm:cxn modelId="{99AC39A0-E77F-483E-BADF-4334E681F4FE}" type="presParOf" srcId="{5C4698A8-3E7E-4624-88D7-47ABA3E8CE1F}" destId="{9735E61B-443D-4C00-86CA-CAA98B06A173}" srcOrd="0" destOrd="0" presId="urn:microsoft.com/office/officeart/2018/2/layout/IconLabelList"/>
    <dgm:cxn modelId="{B11F0124-F9A7-4031-972A-91E95086812C}" type="presParOf" srcId="{5C4698A8-3E7E-4624-88D7-47ABA3E8CE1F}" destId="{B6AFCB0F-83DC-4427-B2E6-869658C9CDA2}" srcOrd="1" destOrd="0" presId="urn:microsoft.com/office/officeart/2018/2/layout/IconLabelList"/>
    <dgm:cxn modelId="{AE32F877-1902-43CD-829C-90FD114D83C7}" type="presParOf" srcId="{5C4698A8-3E7E-4624-88D7-47ABA3E8CE1F}" destId="{9A436977-5385-4C99-824A-7C448F825D84}" srcOrd="2" destOrd="0" presId="urn:microsoft.com/office/officeart/2018/2/layout/IconLabelList"/>
    <dgm:cxn modelId="{0206F608-3AE3-4580-8995-9642346D4046}" type="presParOf" srcId="{3471612A-17D5-435F-8B81-067209AEE150}" destId="{66BCD59B-2118-426D-959B-9FE2E53F2409}" srcOrd="11" destOrd="0" presId="urn:microsoft.com/office/officeart/2018/2/layout/IconLabelList"/>
    <dgm:cxn modelId="{93DA196F-B562-47A9-A62A-EE942C77BA71}" type="presParOf" srcId="{3471612A-17D5-435F-8B81-067209AEE150}" destId="{4E1CD2F6-DD4C-4E16-9494-79CFC46EE4FB}" srcOrd="12" destOrd="0" presId="urn:microsoft.com/office/officeart/2018/2/layout/IconLabelList"/>
    <dgm:cxn modelId="{A4318D69-A19F-4F11-AE74-2A7D6A0A88FB}" type="presParOf" srcId="{4E1CD2F6-DD4C-4E16-9494-79CFC46EE4FB}" destId="{CD096CF5-6AB3-4CA3-A2F4-E207F83F9505}" srcOrd="0" destOrd="0" presId="urn:microsoft.com/office/officeart/2018/2/layout/IconLabelList"/>
    <dgm:cxn modelId="{A7C5863A-AD96-4A28-932E-36D6CC93F046}" type="presParOf" srcId="{4E1CD2F6-DD4C-4E16-9494-79CFC46EE4FB}" destId="{6B9A7268-5A49-4D7B-AFD3-53A287DBEBBB}" srcOrd="1" destOrd="0" presId="urn:microsoft.com/office/officeart/2018/2/layout/IconLabelList"/>
    <dgm:cxn modelId="{F00EA2E7-059F-4B43-8D6F-CD67DDF02194}" type="presParOf" srcId="{4E1CD2F6-DD4C-4E16-9494-79CFC46EE4FB}" destId="{ABB9EADA-E8FF-4C16-89EB-FA6D8CB2F3C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163601-05DE-475E-8321-1C2855C5814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791353C-043A-46B1-BEB6-885E3DA76A66}">
      <dgm:prSet/>
      <dgm:spPr/>
      <dgm:t>
        <a:bodyPr/>
        <a:lstStyle/>
        <a:p>
          <a:r>
            <a:rPr lang="en-AU"/>
            <a:t>Prototype the circuit on a breadboard to aid in design</a:t>
          </a:r>
          <a:endParaRPr lang="en-US"/>
        </a:p>
      </dgm:t>
    </dgm:pt>
    <dgm:pt modelId="{E6588B58-63E2-4E2F-82F2-DBE3CFDD43FC}" type="parTrans" cxnId="{FCEFD2D2-8BB5-4D56-A360-E456D8E6FEC2}">
      <dgm:prSet/>
      <dgm:spPr/>
      <dgm:t>
        <a:bodyPr/>
        <a:lstStyle/>
        <a:p>
          <a:endParaRPr lang="en-US"/>
        </a:p>
      </dgm:t>
    </dgm:pt>
    <dgm:pt modelId="{910D3950-06E7-47C3-9F6F-03EECF06D697}" type="sibTrans" cxnId="{FCEFD2D2-8BB5-4D56-A360-E456D8E6FEC2}">
      <dgm:prSet/>
      <dgm:spPr/>
      <dgm:t>
        <a:bodyPr/>
        <a:lstStyle/>
        <a:p>
          <a:endParaRPr lang="en-US"/>
        </a:p>
      </dgm:t>
    </dgm:pt>
    <dgm:pt modelId="{229F4975-322D-4651-9895-C24B4021D41D}">
      <dgm:prSet/>
      <dgm:spPr/>
      <dgm:t>
        <a:bodyPr/>
        <a:lstStyle/>
        <a:p>
          <a:r>
            <a:rPr lang="en-AU"/>
            <a:t>Used an Arduino Nano development board</a:t>
          </a:r>
          <a:endParaRPr lang="en-US"/>
        </a:p>
      </dgm:t>
    </dgm:pt>
    <dgm:pt modelId="{D64A8C08-314F-4D07-896C-FF73CF54E579}" type="parTrans" cxnId="{5C430906-047F-4354-BF7D-8DF5C63207C4}">
      <dgm:prSet/>
      <dgm:spPr/>
      <dgm:t>
        <a:bodyPr/>
        <a:lstStyle/>
        <a:p>
          <a:endParaRPr lang="en-US"/>
        </a:p>
      </dgm:t>
    </dgm:pt>
    <dgm:pt modelId="{3A338396-0BC0-4B6C-A581-B6EB6072BA1D}" type="sibTrans" cxnId="{5C430906-047F-4354-BF7D-8DF5C63207C4}">
      <dgm:prSet/>
      <dgm:spPr/>
      <dgm:t>
        <a:bodyPr/>
        <a:lstStyle/>
        <a:p>
          <a:endParaRPr lang="en-US"/>
        </a:p>
      </dgm:t>
    </dgm:pt>
    <dgm:pt modelId="{E97454FE-1565-4DA8-A8C4-3C65083D6402}">
      <dgm:prSet/>
      <dgm:spPr/>
      <dgm:t>
        <a:bodyPr/>
        <a:lstStyle/>
        <a:p>
          <a:r>
            <a:rPr lang="en-AU"/>
            <a:t>Tested each module in breadboard prototype before having PCB assembled</a:t>
          </a:r>
          <a:endParaRPr lang="en-US"/>
        </a:p>
      </dgm:t>
    </dgm:pt>
    <dgm:pt modelId="{E991C193-EE4B-44A0-96D0-50E9D8A34ADE}" type="parTrans" cxnId="{267DBE9C-59E8-41F8-A01A-29DD145EF53A}">
      <dgm:prSet/>
      <dgm:spPr/>
      <dgm:t>
        <a:bodyPr/>
        <a:lstStyle/>
        <a:p>
          <a:endParaRPr lang="en-US"/>
        </a:p>
      </dgm:t>
    </dgm:pt>
    <dgm:pt modelId="{0F954D9B-0608-4902-926F-BABB1502E7D3}" type="sibTrans" cxnId="{267DBE9C-59E8-41F8-A01A-29DD145EF53A}">
      <dgm:prSet/>
      <dgm:spPr/>
      <dgm:t>
        <a:bodyPr/>
        <a:lstStyle/>
        <a:p>
          <a:endParaRPr lang="en-US"/>
        </a:p>
      </dgm:t>
    </dgm:pt>
    <dgm:pt modelId="{6ABECC48-B1BD-43BA-8202-0C484728BE03}">
      <dgm:prSet/>
      <dgm:spPr/>
      <dgm:t>
        <a:bodyPr/>
        <a:lstStyle/>
        <a:p>
          <a:r>
            <a:rPr lang="en-AU"/>
            <a:t>Create functional software to specification beforehand – can directly port to the finished product.</a:t>
          </a:r>
          <a:endParaRPr lang="en-US"/>
        </a:p>
      </dgm:t>
    </dgm:pt>
    <dgm:pt modelId="{82C188A6-1007-4681-97B7-2A83DC1F63F9}" type="parTrans" cxnId="{C095A2D4-3F00-4EB1-9AD7-39D1FDA311CE}">
      <dgm:prSet/>
      <dgm:spPr/>
      <dgm:t>
        <a:bodyPr/>
        <a:lstStyle/>
        <a:p>
          <a:endParaRPr lang="en-US"/>
        </a:p>
      </dgm:t>
    </dgm:pt>
    <dgm:pt modelId="{DCBD9DF8-74CA-49BB-B622-77E2EC38B061}" type="sibTrans" cxnId="{C095A2D4-3F00-4EB1-9AD7-39D1FDA311CE}">
      <dgm:prSet/>
      <dgm:spPr/>
      <dgm:t>
        <a:bodyPr/>
        <a:lstStyle/>
        <a:p>
          <a:endParaRPr lang="en-US"/>
        </a:p>
      </dgm:t>
    </dgm:pt>
    <dgm:pt modelId="{2DD3942B-3355-44DD-ABAF-3DB7B33A9FF4}" type="pres">
      <dgm:prSet presAssocID="{3D163601-05DE-475E-8321-1C2855C58149}" presName="linear" presStyleCnt="0">
        <dgm:presLayoutVars>
          <dgm:animLvl val="lvl"/>
          <dgm:resizeHandles val="exact"/>
        </dgm:presLayoutVars>
      </dgm:prSet>
      <dgm:spPr/>
    </dgm:pt>
    <dgm:pt modelId="{4DF309B5-D8D9-43F9-8C05-B5111021696D}" type="pres">
      <dgm:prSet presAssocID="{A791353C-043A-46B1-BEB6-885E3DA76A6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0104EA0-D454-4CD2-9068-CD02FEF1401A}" type="pres">
      <dgm:prSet presAssocID="{910D3950-06E7-47C3-9F6F-03EECF06D697}" presName="spacer" presStyleCnt="0"/>
      <dgm:spPr/>
    </dgm:pt>
    <dgm:pt modelId="{2ACB2D16-80A5-44BB-834A-6A0B9394AF0D}" type="pres">
      <dgm:prSet presAssocID="{229F4975-322D-4651-9895-C24B4021D4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0218522-0F02-4D5A-AD72-82E4370E99C4}" type="pres">
      <dgm:prSet presAssocID="{3A338396-0BC0-4B6C-A581-B6EB6072BA1D}" presName="spacer" presStyleCnt="0"/>
      <dgm:spPr/>
    </dgm:pt>
    <dgm:pt modelId="{BFE069E5-CEC7-4A9C-B90C-30345FBCE6B3}" type="pres">
      <dgm:prSet presAssocID="{E97454FE-1565-4DA8-A8C4-3C65083D640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1E8B1D8-320F-4C21-971F-BEC7A55D589B}" type="pres">
      <dgm:prSet presAssocID="{0F954D9B-0608-4902-926F-BABB1502E7D3}" presName="spacer" presStyleCnt="0"/>
      <dgm:spPr/>
    </dgm:pt>
    <dgm:pt modelId="{9E3391D1-DEFB-4E43-B27B-6B2830581470}" type="pres">
      <dgm:prSet presAssocID="{6ABECC48-B1BD-43BA-8202-0C484728BE0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C430906-047F-4354-BF7D-8DF5C63207C4}" srcId="{3D163601-05DE-475E-8321-1C2855C58149}" destId="{229F4975-322D-4651-9895-C24B4021D41D}" srcOrd="1" destOrd="0" parTransId="{D64A8C08-314F-4D07-896C-FF73CF54E579}" sibTransId="{3A338396-0BC0-4B6C-A581-B6EB6072BA1D}"/>
    <dgm:cxn modelId="{0E3AC834-223F-46E1-AF20-C8F46B2D80ED}" type="presOf" srcId="{E97454FE-1565-4DA8-A8C4-3C65083D6402}" destId="{BFE069E5-CEC7-4A9C-B90C-30345FBCE6B3}" srcOrd="0" destOrd="0" presId="urn:microsoft.com/office/officeart/2005/8/layout/vList2"/>
    <dgm:cxn modelId="{DAF8714E-8DBC-4DBF-85CB-E525F31B8507}" type="presOf" srcId="{229F4975-322D-4651-9895-C24B4021D41D}" destId="{2ACB2D16-80A5-44BB-834A-6A0B9394AF0D}" srcOrd="0" destOrd="0" presId="urn:microsoft.com/office/officeart/2005/8/layout/vList2"/>
    <dgm:cxn modelId="{35911E76-B684-48F4-8A53-DA8C4407A455}" type="presOf" srcId="{A791353C-043A-46B1-BEB6-885E3DA76A66}" destId="{4DF309B5-D8D9-43F9-8C05-B5111021696D}" srcOrd="0" destOrd="0" presId="urn:microsoft.com/office/officeart/2005/8/layout/vList2"/>
    <dgm:cxn modelId="{68D5F37F-F24D-4FF6-869B-8806F5BA09BD}" type="presOf" srcId="{6ABECC48-B1BD-43BA-8202-0C484728BE03}" destId="{9E3391D1-DEFB-4E43-B27B-6B2830581470}" srcOrd="0" destOrd="0" presId="urn:microsoft.com/office/officeart/2005/8/layout/vList2"/>
    <dgm:cxn modelId="{7FC36F8A-7BD8-4D39-8AE9-98915CE8459D}" type="presOf" srcId="{3D163601-05DE-475E-8321-1C2855C58149}" destId="{2DD3942B-3355-44DD-ABAF-3DB7B33A9FF4}" srcOrd="0" destOrd="0" presId="urn:microsoft.com/office/officeart/2005/8/layout/vList2"/>
    <dgm:cxn modelId="{267DBE9C-59E8-41F8-A01A-29DD145EF53A}" srcId="{3D163601-05DE-475E-8321-1C2855C58149}" destId="{E97454FE-1565-4DA8-A8C4-3C65083D6402}" srcOrd="2" destOrd="0" parTransId="{E991C193-EE4B-44A0-96D0-50E9D8A34ADE}" sibTransId="{0F954D9B-0608-4902-926F-BABB1502E7D3}"/>
    <dgm:cxn modelId="{FCEFD2D2-8BB5-4D56-A360-E456D8E6FEC2}" srcId="{3D163601-05DE-475E-8321-1C2855C58149}" destId="{A791353C-043A-46B1-BEB6-885E3DA76A66}" srcOrd="0" destOrd="0" parTransId="{E6588B58-63E2-4E2F-82F2-DBE3CFDD43FC}" sibTransId="{910D3950-06E7-47C3-9F6F-03EECF06D697}"/>
    <dgm:cxn modelId="{C095A2D4-3F00-4EB1-9AD7-39D1FDA311CE}" srcId="{3D163601-05DE-475E-8321-1C2855C58149}" destId="{6ABECC48-B1BD-43BA-8202-0C484728BE03}" srcOrd="3" destOrd="0" parTransId="{82C188A6-1007-4681-97B7-2A83DC1F63F9}" sibTransId="{DCBD9DF8-74CA-49BB-B622-77E2EC38B061}"/>
    <dgm:cxn modelId="{BC7970B6-0277-4651-9057-3D6CFB3CB15C}" type="presParOf" srcId="{2DD3942B-3355-44DD-ABAF-3DB7B33A9FF4}" destId="{4DF309B5-D8D9-43F9-8C05-B5111021696D}" srcOrd="0" destOrd="0" presId="urn:microsoft.com/office/officeart/2005/8/layout/vList2"/>
    <dgm:cxn modelId="{F674A34D-8147-4410-801A-1CEC3899C0EB}" type="presParOf" srcId="{2DD3942B-3355-44DD-ABAF-3DB7B33A9FF4}" destId="{70104EA0-D454-4CD2-9068-CD02FEF1401A}" srcOrd="1" destOrd="0" presId="urn:microsoft.com/office/officeart/2005/8/layout/vList2"/>
    <dgm:cxn modelId="{5A1C6493-AE94-4B8A-ABDD-4B27ACF4E3BC}" type="presParOf" srcId="{2DD3942B-3355-44DD-ABAF-3DB7B33A9FF4}" destId="{2ACB2D16-80A5-44BB-834A-6A0B9394AF0D}" srcOrd="2" destOrd="0" presId="urn:microsoft.com/office/officeart/2005/8/layout/vList2"/>
    <dgm:cxn modelId="{889031C4-56AC-463F-AAB7-F3B63ED97D01}" type="presParOf" srcId="{2DD3942B-3355-44DD-ABAF-3DB7B33A9FF4}" destId="{20218522-0F02-4D5A-AD72-82E4370E99C4}" srcOrd="3" destOrd="0" presId="urn:microsoft.com/office/officeart/2005/8/layout/vList2"/>
    <dgm:cxn modelId="{590C6BED-664F-4617-8751-1BE38F55254C}" type="presParOf" srcId="{2DD3942B-3355-44DD-ABAF-3DB7B33A9FF4}" destId="{BFE069E5-CEC7-4A9C-B90C-30345FBCE6B3}" srcOrd="4" destOrd="0" presId="urn:microsoft.com/office/officeart/2005/8/layout/vList2"/>
    <dgm:cxn modelId="{55955E4C-EA4C-4689-8035-A6D8D6E96546}" type="presParOf" srcId="{2DD3942B-3355-44DD-ABAF-3DB7B33A9FF4}" destId="{61E8B1D8-320F-4C21-971F-BEC7A55D589B}" srcOrd="5" destOrd="0" presId="urn:microsoft.com/office/officeart/2005/8/layout/vList2"/>
    <dgm:cxn modelId="{0512ED92-C06A-4A62-98E3-940C3AB190F3}" type="presParOf" srcId="{2DD3942B-3355-44DD-ABAF-3DB7B33A9FF4}" destId="{9E3391D1-DEFB-4E43-B27B-6B28305814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8A4F17-6599-4E05-A0E5-CE824B8F326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40C7C84-F259-4D2D-A311-0700BE7C14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Logic/design for controlling stepper motor</a:t>
          </a:r>
        </a:p>
      </dgm:t>
    </dgm:pt>
    <dgm:pt modelId="{F981FED0-0DCF-4B97-90C9-17736EA50726}" type="parTrans" cxnId="{AB185453-EC12-4DCD-8A72-ECBAC28FF604}">
      <dgm:prSet/>
      <dgm:spPr/>
      <dgm:t>
        <a:bodyPr/>
        <a:lstStyle/>
        <a:p>
          <a:endParaRPr lang="en-US"/>
        </a:p>
      </dgm:t>
    </dgm:pt>
    <dgm:pt modelId="{E688C65C-B10D-41AC-AC7D-A768276EE5D2}" type="sibTrans" cxnId="{AB185453-EC12-4DCD-8A72-ECBAC28FF604}">
      <dgm:prSet/>
      <dgm:spPr/>
      <dgm:t>
        <a:bodyPr/>
        <a:lstStyle/>
        <a:p>
          <a:endParaRPr lang="en-US"/>
        </a:p>
      </dgm:t>
    </dgm:pt>
    <dgm:pt modelId="{C0399A9D-B90F-489E-A8B0-67432EA3C9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Multi-plex vs single driven</a:t>
          </a:r>
        </a:p>
      </dgm:t>
    </dgm:pt>
    <dgm:pt modelId="{D680685B-7A06-4710-B091-A8ECEAAD24B8}" type="parTrans" cxnId="{F0B55287-3EB8-4999-B5E0-4EA4955F8596}">
      <dgm:prSet/>
      <dgm:spPr/>
      <dgm:t>
        <a:bodyPr/>
        <a:lstStyle/>
        <a:p>
          <a:endParaRPr lang="en-US"/>
        </a:p>
      </dgm:t>
    </dgm:pt>
    <dgm:pt modelId="{08E9104A-CAC0-4DA7-8307-878B15A9525F}" type="sibTrans" cxnId="{F0B55287-3EB8-4999-B5E0-4EA4955F8596}">
      <dgm:prSet/>
      <dgm:spPr/>
      <dgm:t>
        <a:bodyPr/>
        <a:lstStyle/>
        <a:p>
          <a:endParaRPr lang="en-US"/>
        </a:p>
      </dgm:t>
    </dgm:pt>
    <dgm:pt modelId="{9A37CA3A-F19D-49D1-A47E-2AFCB7485E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Bidirectional TVS, current limiters etc </a:t>
          </a:r>
        </a:p>
      </dgm:t>
    </dgm:pt>
    <dgm:pt modelId="{60147EFB-F439-4A8B-9E2E-B14D924C463D}" type="parTrans" cxnId="{2AEC534F-17B4-4F8B-AB2B-F70E108F0695}">
      <dgm:prSet/>
      <dgm:spPr/>
      <dgm:t>
        <a:bodyPr/>
        <a:lstStyle/>
        <a:p>
          <a:endParaRPr lang="en-US"/>
        </a:p>
      </dgm:t>
    </dgm:pt>
    <dgm:pt modelId="{53625DB8-EA31-4B46-BAC1-A43352716462}" type="sibTrans" cxnId="{2AEC534F-17B4-4F8B-AB2B-F70E108F0695}">
      <dgm:prSet/>
      <dgm:spPr/>
      <dgm:t>
        <a:bodyPr/>
        <a:lstStyle/>
        <a:p>
          <a:endParaRPr lang="en-US"/>
        </a:p>
      </dgm:t>
    </dgm:pt>
    <dgm:pt modelId="{5466D4D9-EFB8-4A98-B50F-11F259CEB9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Possible harm due to ESD events</a:t>
          </a:r>
        </a:p>
      </dgm:t>
    </dgm:pt>
    <dgm:pt modelId="{99FEBB6B-FD13-4FD5-833D-22E17D63FA2E}" type="parTrans" cxnId="{0ACF9F85-AD1B-4EC0-8464-C6B14CDF0579}">
      <dgm:prSet/>
      <dgm:spPr/>
      <dgm:t>
        <a:bodyPr/>
        <a:lstStyle/>
        <a:p>
          <a:endParaRPr lang="en-US"/>
        </a:p>
      </dgm:t>
    </dgm:pt>
    <dgm:pt modelId="{62EA2305-6E46-4469-95E3-09E068369EB8}" type="sibTrans" cxnId="{0ACF9F85-AD1B-4EC0-8464-C6B14CDF0579}">
      <dgm:prSet/>
      <dgm:spPr/>
      <dgm:t>
        <a:bodyPr/>
        <a:lstStyle/>
        <a:p>
          <a:endParaRPr lang="en-US"/>
        </a:p>
      </dgm:t>
    </dgm:pt>
    <dgm:pt modelId="{A8590462-F47C-498C-83BC-8F89BDEED28A}" type="pres">
      <dgm:prSet presAssocID="{C48A4F17-6599-4E05-A0E5-CE824B8F3267}" presName="root" presStyleCnt="0">
        <dgm:presLayoutVars>
          <dgm:dir/>
          <dgm:resizeHandles val="exact"/>
        </dgm:presLayoutVars>
      </dgm:prSet>
      <dgm:spPr/>
    </dgm:pt>
    <dgm:pt modelId="{AD885B9A-41A0-4595-AC84-975727054419}" type="pres">
      <dgm:prSet presAssocID="{240C7C84-F259-4D2D-A311-0700BE7C1429}" presName="compNode" presStyleCnt="0"/>
      <dgm:spPr/>
    </dgm:pt>
    <dgm:pt modelId="{DF98B50F-50DA-428F-AA4F-723893568632}" type="pres">
      <dgm:prSet presAssocID="{240C7C84-F259-4D2D-A311-0700BE7C142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AE3D33D-37DF-4301-A516-D89508DB51BA}" type="pres">
      <dgm:prSet presAssocID="{240C7C84-F259-4D2D-A311-0700BE7C1429}" presName="spaceRect" presStyleCnt="0"/>
      <dgm:spPr/>
    </dgm:pt>
    <dgm:pt modelId="{EC964B5E-892D-4C3F-B056-99A36A168C82}" type="pres">
      <dgm:prSet presAssocID="{240C7C84-F259-4D2D-A311-0700BE7C1429}" presName="textRect" presStyleLbl="revTx" presStyleIdx="0" presStyleCnt="4">
        <dgm:presLayoutVars>
          <dgm:chMax val="1"/>
          <dgm:chPref val="1"/>
        </dgm:presLayoutVars>
      </dgm:prSet>
      <dgm:spPr/>
    </dgm:pt>
    <dgm:pt modelId="{229BA03A-D8CF-49E5-8B85-594CC80FADC2}" type="pres">
      <dgm:prSet presAssocID="{E688C65C-B10D-41AC-AC7D-A768276EE5D2}" presName="sibTrans" presStyleCnt="0"/>
      <dgm:spPr/>
    </dgm:pt>
    <dgm:pt modelId="{43624A58-0002-4A73-91B4-969E08A47509}" type="pres">
      <dgm:prSet presAssocID="{C0399A9D-B90F-489E-A8B0-67432EA3C949}" presName="compNode" presStyleCnt="0"/>
      <dgm:spPr/>
    </dgm:pt>
    <dgm:pt modelId="{0F6F325B-58D5-4814-88A8-41FC08079EC2}" type="pres">
      <dgm:prSet presAssocID="{C0399A9D-B90F-489E-A8B0-67432EA3C94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03B741D-7A73-4FC4-B8F0-119C654949EE}" type="pres">
      <dgm:prSet presAssocID="{C0399A9D-B90F-489E-A8B0-67432EA3C949}" presName="spaceRect" presStyleCnt="0"/>
      <dgm:spPr/>
    </dgm:pt>
    <dgm:pt modelId="{DCD0A285-149F-43A5-BAD7-C27A25678615}" type="pres">
      <dgm:prSet presAssocID="{C0399A9D-B90F-489E-A8B0-67432EA3C949}" presName="textRect" presStyleLbl="revTx" presStyleIdx="1" presStyleCnt="4">
        <dgm:presLayoutVars>
          <dgm:chMax val="1"/>
          <dgm:chPref val="1"/>
        </dgm:presLayoutVars>
      </dgm:prSet>
      <dgm:spPr/>
    </dgm:pt>
    <dgm:pt modelId="{342DBF48-92BC-428B-9BAD-44584C4190A0}" type="pres">
      <dgm:prSet presAssocID="{08E9104A-CAC0-4DA7-8307-878B15A9525F}" presName="sibTrans" presStyleCnt="0"/>
      <dgm:spPr/>
    </dgm:pt>
    <dgm:pt modelId="{5319DF8F-DC6A-4BD9-ACF2-41A858E090FD}" type="pres">
      <dgm:prSet presAssocID="{9A37CA3A-F19D-49D1-A47E-2AFCB7485EF9}" presName="compNode" presStyleCnt="0"/>
      <dgm:spPr/>
    </dgm:pt>
    <dgm:pt modelId="{3B8DB043-2EEE-4211-AE46-BE9A32403710}" type="pres">
      <dgm:prSet presAssocID="{9A37CA3A-F19D-49D1-A47E-2AFCB7485E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fe jacket"/>
        </a:ext>
      </dgm:extLst>
    </dgm:pt>
    <dgm:pt modelId="{F22D400C-D237-4EA7-9491-7DAC8C39A500}" type="pres">
      <dgm:prSet presAssocID="{9A37CA3A-F19D-49D1-A47E-2AFCB7485EF9}" presName="spaceRect" presStyleCnt="0"/>
      <dgm:spPr/>
    </dgm:pt>
    <dgm:pt modelId="{440CDCD2-393E-4C09-ABD0-99D877A6FD5A}" type="pres">
      <dgm:prSet presAssocID="{9A37CA3A-F19D-49D1-A47E-2AFCB7485EF9}" presName="textRect" presStyleLbl="revTx" presStyleIdx="2" presStyleCnt="4">
        <dgm:presLayoutVars>
          <dgm:chMax val="1"/>
          <dgm:chPref val="1"/>
        </dgm:presLayoutVars>
      </dgm:prSet>
      <dgm:spPr/>
    </dgm:pt>
    <dgm:pt modelId="{088E60FE-7CF9-4E29-92BA-915603F320B4}" type="pres">
      <dgm:prSet presAssocID="{53625DB8-EA31-4B46-BAC1-A43352716462}" presName="sibTrans" presStyleCnt="0"/>
      <dgm:spPr/>
    </dgm:pt>
    <dgm:pt modelId="{1DC40309-BE95-4076-8943-6A560B54BA2E}" type="pres">
      <dgm:prSet presAssocID="{5466D4D9-EFB8-4A98-B50F-11F259CEB960}" presName="compNode" presStyleCnt="0"/>
      <dgm:spPr/>
    </dgm:pt>
    <dgm:pt modelId="{97F92348-78C0-42A8-91E3-D8D1CEA4A7A2}" type="pres">
      <dgm:prSet presAssocID="{5466D4D9-EFB8-4A98-B50F-11F259CEB9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 bolt"/>
        </a:ext>
      </dgm:extLst>
    </dgm:pt>
    <dgm:pt modelId="{51752E3F-621E-4501-AEDA-3E6ED064367E}" type="pres">
      <dgm:prSet presAssocID="{5466D4D9-EFB8-4A98-B50F-11F259CEB960}" presName="spaceRect" presStyleCnt="0"/>
      <dgm:spPr/>
    </dgm:pt>
    <dgm:pt modelId="{8A6447A7-FFDC-4CFC-9F95-701F731F0910}" type="pres">
      <dgm:prSet presAssocID="{5466D4D9-EFB8-4A98-B50F-11F259CEB9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8F3451C-BA6F-4C4F-BA52-22F5EA1FEE88}" type="presOf" srcId="{9A37CA3A-F19D-49D1-A47E-2AFCB7485EF9}" destId="{440CDCD2-393E-4C09-ABD0-99D877A6FD5A}" srcOrd="0" destOrd="0" presId="urn:microsoft.com/office/officeart/2018/2/layout/IconLabelList"/>
    <dgm:cxn modelId="{2AEC534F-17B4-4F8B-AB2B-F70E108F0695}" srcId="{C48A4F17-6599-4E05-A0E5-CE824B8F3267}" destId="{9A37CA3A-F19D-49D1-A47E-2AFCB7485EF9}" srcOrd="2" destOrd="0" parTransId="{60147EFB-F439-4A8B-9E2E-B14D924C463D}" sibTransId="{53625DB8-EA31-4B46-BAC1-A43352716462}"/>
    <dgm:cxn modelId="{AB185453-EC12-4DCD-8A72-ECBAC28FF604}" srcId="{C48A4F17-6599-4E05-A0E5-CE824B8F3267}" destId="{240C7C84-F259-4D2D-A311-0700BE7C1429}" srcOrd="0" destOrd="0" parTransId="{F981FED0-0DCF-4B97-90C9-17736EA50726}" sibTransId="{E688C65C-B10D-41AC-AC7D-A768276EE5D2}"/>
    <dgm:cxn modelId="{EAC1A277-BFF0-4CB6-A4FD-4617DAF6EA92}" type="presOf" srcId="{C0399A9D-B90F-489E-A8B0-67432EA3C949}" destId="{DCD0A285-149F-43A5-BAD7-C27A25678615}" srcOrd="0" destOrd="0" presId="urn:microsoft.com/office/officeart/2018/2/layout/IconLabelList"/>
    <dgm:cxn modelId="{0ACF9F85-AD1B-4EC0-8464-C6B14CDF0579}" srcId="{C48A4F17-6599-4E05-A0E5-CE824B8F3267}" destId="{5466D4D9-EFB8-4A98-B50F-11F259CEB960}" srcOrd="3" destOrd="0" parTransId="{99FEBB6B-FD13-4FD5-833D-22E17D63FA2E}" sibTransId="{62EA2305-6E46-4469-95E3-09E068369EB8}"/>
    <dgm:cxn modelId="{F0B55287-3EB8-4999-B5E0-4EA4955F8596}" srcId="{C48A4F17-6599-4E05-A0E5-CE824B8F3267}" destId="{C0399A9D-B90F-489E-A8B0-67432EA3C949}" srcOrd="1" destOrd="0" parTransId="{D680685B-7A06-4710-B091-A8ECEAAD24B8}" sibTransId="{08E9104A-CAC0-4DA7-8307-878B15A9525F}"/>
    <dgm:cxn modelId="{8E2A6DBF-24A6-49CA-B553-BD30F95108C1}" type="presOf" srcId="{5466D4D9-EFB8-4A98-B50F-11F259CEB960}" destId="{8A6447A7-FFDC-4CFC-9F95-701F731F0910}" srcOrd="0" destOrd="0" presId="urn:microsoft.com/office/officeart/2018/2/layout/IconLabelList"/>
    <dgm:cxn modelId="{51F56ACB-A6B9-47CC-89A2-C33DD0C6751D}" type="presOf" srcId="{240C7C84-F259-4D2D-A311-0700BE7C1429}" destId="{EC964B5E-892D-4C3F-B056-99A36A168C82}" srcOrd="0" destOrd="0" presId="urn:microsoft.com/office/officeart/2018/2/layout/IconLabelList"/>
    <dgm:cxn modelId="{F0066AE4-C557-4C99-B6AC-43C548F199E5}" type="presOf" srcId="{C48A4F17-6599-4E05-A0E5-CE824B8F3267}" destId="{A8590462-F47C-498C-83BC-8F89BDEED28A}" srcOrd="0" destOrd="0" presId="urn:microsoft.com/office/officeart/2018/2/layout/IconLabelList"/>
    <dgm:cxn modelId="{0AA680A4-B3BD-4E8C-9C5E-DF4B268B63F1}" type="presParOf" srcId="{A8590462-F47C-498C-83BC-8F89BDEED28A}" destId="{AD885B9A-41A0-4595-AC84-975727054419}" srcOrd="0" destOrd="0" presId="urn:microsoft.com/office/officeart/2018/2/layout/IconLabelList"/>
    <dgm:cxn modelId="{1C3267E9-127A-4951-9B64-6BA436366D33}" type="presParOf" srcId="{AD885B9A-41A0-4595-AC84-975727054419}" destId="{DF98B50F-50DA-428F-AA4F-723893568632}" srcOrd="0" destOrd="0" presId="urn:microsoft.com/office/officeart/2018/2/layout/IconLabelList"/>
    <dgm:cxn modelId="{940D2CDE-0CDF-4174-8478-D0D60629E84A}" type="presParOf" srcId="{AD885B9A-41A0-4595-AC84-975727054419}" destId="{1AE3D33D-37DF-4301-A516-D89508DB51BA}" srcOrd="1" destOrd="0" presId="urn:microsoft.com/office/officeart/2018/2/layout/IconLabelList"/>
    <dgm:cxn modelId="{E404899A-DE85-48BB-BE6D-A5FB145E47DB}" type="presParOf" srcId="{AD885B9A-41A0-4595-AC84-975727054419}" destId="{EC964B5E-892D-4C3F-B056-99A36A168C82}" srcOrd="2" destOrd="0" presId="urn:microsoft.com/office/officeart/2018/2/layout/IconLabelList"/>
    <dgm:cxn modelId="{4DBE29F7-1734-40CE-9F6C-948DCC1C5BAB}" type="presParOf" srcId="{A8590462-F47C-498C-83BC-8F89BDEED28A}" destId="{229BA03A-D8CF-49E5-8B85-594CC80FADC2}" srcOrd="1" destOrd="0" presId="urn:microsoft.com/office/officeart/2018/2/layout/IconLabelList"/>
    <dgm:cxn modelId="{4AD52895-D069-4907-A6CA-40706D7C83F4}" type="presParOf" srcId="{A8590462-F47C-498C-83BC-8F89BDEED28A}" destId="{43624A58-0002-4A73-91B4-969E08A47509}" srcOrd="2" destOrd="0" presId="urn:microsoft.com/office/officeart/2018/2/layout/IconLabelList"/>
    <dgm:cxn modelId="{9B86684B-7C6F-4397-BC8D-98E607F777B1}" type="presParOf" srcId="{43624A58-0002-4A73-91B4-969E08A47509}" destId="{0F6F325B-58D5-4814-88A8-41FC08079EC2}" srcOrd="0" destOrd="0" presId="urn:microsoft.com/office/officeart/2018/2/layout/IconLabelList"/>
    <dgm:cxn modelId="{AA7CAA6B-2AB5-4447-958B-07B71B4EF5C8}" type="presParOf" srcId="{43624A58-0002-4A73-91B4-969E08A47509}" destId="{203B741D-7A73-4FC4-B8F0-119C654949EE}" srcOrd="1" destOrd="0" presId="urn:microsoft.com/office/officeart/2018/2/layout/IconLabelList"/>
    <dgm:cxn modelId="{D6A3FCFA-7826-47B6-B1D8-B505FDD813AA}" type="presParOf" srcId="{43624A58-0002-4A73-91B4-969E08A47509}" destId="{DCD0A285-149F-43A5-BAD7-C27A25678615}" srcOrd="2" destOrd="0" presId="urn:microsoft.com/office/officeart/2018/2/layout/IconLabelList"/>
    <dgm:cxn modelId="{2FB9C911-C9A0-4289-A067-1650D7F9B4F5}" type="presParOf" srcId="{A8590462-F47C-498C-83BC-8F89BDEED28A}" destId="{342DBF48-92BC-428B-9BAD-44584C4190A0}" srcOrd="3" destOrd="0" presId="urn:microsoft.com/office/officeart/2018/2/layout/IconLabelList"/>
    <dgm:cxn modelId="{AF13C45C-3397-4768-8647-CF8368D40DE7}" type="presParOf" srcId="{A8590462-F47C-498C-83BC-8F89BDEED28A}" destId="{5319DF8F-DC6A-4BD9-ACF2-41A858E090FD}" srcOrd="4" destOrd="0" presId="urn:microsoft.com/office/officeart/2018/2/layout/IconLabelList"/>
    <dgm:cxn modelId="{1C4AF751-5579-4A08-942B-AAE9345C5525}" type="presParOf" srcId="{5319DF8F-DC6A-4BD9-ACF2-41A858E090FD}" destId="{3B8DB043-2EEE-4211-AE46-BE9A32403710}" srcOrd="0" destOrd="0" presId="urn:microsoft.com/office/officeart/2018/2/layout/IconLabelList"/>
    <dgm:cxn modelId="{E61629C3-B84C-44E0-9955-D137A80FA0DE}" type="presParOf" srcId="{5319DF8F-DC6A-4BD9-ACF2-41A858E090FD}" destId="{F22D400C-D237-4EA7-9491-7DAC8C39A500}" srcOrd="1" destOrd="0" presId="urn:microsoft.com/office/officeart/2018/2/layout/IconLabelList"/>
    <dgm:cxn modelId="{828F6AE7-A768-40A2-A13B-FA5A31E71E84}" type="presParOf" srcId="{5319DF8F-DC6A-4BD9-ACF2-41A858E090FD}" destId="{440CDCD2-393E-4C09-ABD0-99D877A6FD5A}" srcOrd="2" destOrd="0" presId="urn:microsoft.com/office/officeart/2018/2/layout/IconLabelList"/>
    <dgm:cxn modelId="{C05C330F-B238-4D08-ABBB-4BF81AB6A52E}" type="presParOf" srcId="{A8590462-F47C-498C-83BC-8F89BDEED28A}" destId="{088E60FE-7CF9-4E29-92BA-915603F320B4}" srcOrd="5" destOrd="0" presId="urn:microsoft.com/office/officeart/2018/2/layout/IconLabelList"/>
    <dgm:cxn modelId="{266A000F-9D65-4268-832C-B2D6987DF918}" type="presParOf" srcId="{A8590462-F47C-498C-83BC-8F89BDEED28A}" destId="{1DC40309-BE95-4076-8943-6A560B54BA2E}" srcOrd="6" destOrd="0" presId="urn:microsoft.com/office/officeart/2018/2/layout/IconLabelList"/>
    <dgm:cxn modelId="{DB7DE79F-C338-4C94-9B3C-014EE32A11F7}" type="presParOf" srcId="{1DC40309-BE95-4076-8943-6A560B54BA2E}" destId="{97F92348-78C0-42A8-91E3-D8D1CEA4A7A2}" srcOrd="0" destOrd="0" presId="urn:microsoft.com/office/officeart/2018/2/layout/IconLabelList"/>
    <dgm:cxn modelId="{47DCA2EA-8830-4663-9768-430511F162E3}" type="presParOf" srcId="{1DC40309-BE95-4076-8943-6A560B54BA2E}" destId="{51752E3F-621E-4501-AEDA-3E6ED064367E}" srcOrd="1" destOrd="0" presId="urn:microsoft.com/office/officeart/2018/2/layout/IconLabelList"/>
    <dgm:cxn modelId="{6B6D8DFD-6186-4A1E-8B3F-D8E2FE96FB15}" type="presParOf" srcId="{1DC40309-BE95-4076-8943-6A560B54BA2E}" destId="{8A6447A7-FFDC-4CFC-9F95-701F731F091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B5477A-54F2-437B-A125-2DC28E9DAB2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8B105A9-D467-43A3-AB49-175F6E50FE2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SMT topology</a:t>
          </a:r>
          <a:endParaRPr lang="en-US"/>
        </a:p>
      </dgm:t>
    </dgm:pt>
    <dgm:pt modelId="{23AA7FAB-D236-44CD-A4C2-1CA811621AF0}" type="parTrans" cxnId="{63AFDC45-E533-4BB5-87DA-2D450A715C4B}">
      <dgm:prSet/>
      <dgm:spPr/>
      <dgm:t>
        <a:bodyPr/>
        <a:lstStyle/>
        <a:p>
          <a:endParaRPr lang="en-US"/>
        </a:p>
      </dgm:t>
    </dgm:pt>
    <dgm:pt modelId="{6119EDB9-0057-449C-8E4E-B556918ABA48}" type="sibTrans" cxnId="{63AFDC45-E533-4BB5-87DA-2D450A715C4B}">
      <dgm:prSet/>
      <dgm:spPr/>
      <dgm:t>
        <a:bodyPr/>
        <a:lstStyle/>
        <a:p>
          <a:endParaRPr lang="en-US"/>
        </a:p>
      </dgm:t>
    </dgm:pt>
    <dgm:pt modelId="{8DC50012-7CD1-4284-8D53-BD6D4E5D02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Single MCU controls all modules</a:t>
          </a:r>
          <a:endParaRPr lang="en-US"/>
        </a:p>
      </dgm:t>
    </dgm:pt>
    <dgm:pt modelId="{4D17F562-C9F3-4690-A5F7-5ED388A17E2D}" type="parTrans" cxnId="{6A8EC6EF-77BF-46D6-A838-928838FD9DB1}">
      <dgm:prSet/>
      <dgm:spPr/>
      <dgm:t>
        <a:bodyPr/>
        <a:lstStyle/>
        <a:p>
          <a:endParaRPr lang="en-US"/>
        </a:p>
      </dgm:t>
    </dgm:pt>
    <dgm:pt modelId="{9CA71B9F-DF16-43C8-B9B2-532C24040472}" type="sibTrans" cxnId="{6A8EC6EF-77BF-46D6-A838-928838FD9DB1}">
      <dgm:prSet/>
      <dgm:spPr/>
      <dgm:t>
        <a:bodyPr/>
        <a:lstStyle/>
        <a:p>
          <a:endParaRPr lang="en-US"/>
        </a:p>
      </dgm:t>
    </dgm:pt>
    <dgm:pt modelId="{8184633F-EDBD-4467-BA5B-228D0009946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USB-C power supply</a:t>
          </a:r>
          <a:endParaRPr lang="en-US"/>
        </a:p>
      </dgm:t>
    </dgm:pt>
    <dgm:pt modelId="{D6EBBDAF-C689-4825-A5BE-A660D863E7B5}" type="parTrans" cxnId="{7D5DD9AE-A61D-450A-9BE2-7D46088F728E}">
      <dgm:prSet/>
      <dgm:spPr/>
      <dgm:t>
        <a:bodyPr/>
        <a:lstStyle/>
        <a:p>
          <a:endParaRPr lang="en-US"/>
        </a:p>
      </dgm:t>
    </dgm:pt>
    <dgm:pt modelId="{34621045-FDEA-4DA2-BC5F-E351F6BF397C}" type="sibTrans" cxnId="{7D5DD9AE-A61D-450A-9BE2-7D46088F728E}">
      <dgm:prSet/>
      <dgm:spPr/>
      <dgm:t>
        <a:bodyPr/>
        <a:lstStyle/>
        <a:p>
          <a:endParaRPr lang="en-US"/>
        </a:p>
      </dgm:t>
    </dgm:pt>
    <dgm:pt modelId="{78081B71-444B-4204-9406-E9586784951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Port expanders for GPIO</a:t>
          </a:r>
          <a:endParaRPr lang="en-US"/>
        </a:p>
      </dgm:t>
    </dgm:pt>
    <dgm:pt modelId="{360B6739-D2E0-4A3E-9D76-04B69F0A034B}" type="parTrans" cxnId="{F68C31FA-7C2F-4521-B848-2C1B6E1DC155}">
      <dgm:prSet/>
      <dgm:spPr/>
      <dgm:t>
        <a:bodyPr/>
        <a:lstStyle/>
        <a:p>
          <a:endParaRPr lang="en-US"/>
        </a:p>
      </dgm:t>
    </dgm:pt>
    <dgm:pt modelId="{0AF611B3-3E26-4E7E-8B97-0B43AEDE4832}" type="sibTrans" cxnId="{F68C31FA-7C2F-4521-B848-2C1B6E1DC155}">
      <dgm:prSet/>
      <dgm:spPr/>
      <dgm:t>
        <a:bodyPr/>
        <a:lstStyle/>
        <a:p>
          <a:endParaRPr lang="en-US"/>
        </a:p>
      </dgm:t>
    </dgm:pt>
    <dgm:pt modelId="{26B74886-2312-4791-896B-B338ACEDE5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OLED screen for frequency generator</a:t>
          </a:r>
          <a:endParaRPr lang="en-US"/>
        </a:p>
      </dgm:t>
    </dgm:pt>
    <dgm:pt modelId="{B6C56C0C-86B0-4F68-8BC5-2E912887FA34}" type="parTrans" cxnId="{7AE97A7A-DBA5-4272-84B9-820673C38679}">
      <dgm:prSet/>
      <dgm:spPr/>
      <dgm:t>
        <a:bodyPr/>
        <a:lstStyle/>
        <a:p>
          <a:endParaRPr lang="en-US"/>
        </a:p>
      </dgm:t>
    </dgm:pt>
    <dgm:pt modelId="{E3BAC62C-10F6-4C19-BD7B-C928667C32B3}" type="sibTrans" cxnId="{7AE97A7A-DBA5-4272-84B9-820673C38679}">
      <dgm:prSet/>
      <dgm:spPr/>
      <dgm:t>
        <a:bodyPr/>
        <a:lstStyle/>
        <a:p>
          <a:endParaRPr lang="en-US"/>
        </a:p>
      </dgm:t>
    </dgm:pt>
    <dgm:pt modelId="{8015748A-1695-4D3C-BCBB-4718A80525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Assembly</a:t>
          </a:r>
          <a:endParaRPr lang="en-US"/>
        </a:p>
      </dgm:t>
    </dgm:pt>
    <dgm:pt modelId="{7829F067-AA5C-4B8D-B0AB-C09DFE189528}" type="parTrans" cxnId="{FFF4FAD3-C973-4368-83B8-E8D8B906D3A4}">
      <dgm:prSet/>
      <dgm:spPr/>
      <dgm:t>
        <a:bodyPr/>
        <a:lstStyle/>
        <a:p>
          <a:endParaRPr lang="en-US"/>
        </a:p>
      </dgm:t>
    </dgm:pt>
    <dgm:pt modelId="{8BBDA0F3-49DB-48EC-A72F-3047725B6A53}" type="sibTrans" cxnId="{FFF4FAD3-C973-4368-83B8-E8D8B906D3A4}">
      <dgm:prSet/>
      <dgm:spPr/>
      <dgm:t>
        <a:bodyPr/>
        <a:lstStyle/>
        <a:p>
          <a:endParaRPr lang="en-US"/>
        </a:p>
      </dgm:t>
    </dgm:pt>
    <dgm:pt modelId="{EA98BDA7-8941-49A6-B782-1A155654CB4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Choosing components</a:t>
          </a:r>
          <a:endParaRPr lang="en-US"/>
        </a:p>
      </dgm:t>
    </dgm:pt>
    <dgm:pt modelId="{E080CBD5-9D58-41E8-8969-7615A8D1DA9B}" type="parTrans" cxnId="{39325743-38AE-4981-ACD6-B929C298FAE3}">
      <dgm:prSet/>
      <dgm:spPr/>
      <dgm:t>
        <a:bodyPr/>
        <a:lstStyle/>
        <a:p>
          <a:endParaRPr lang="en-US"/>
        </a:p>
      </dgm:t>
    </dgm:pt>
    <dgm:pt modelId="{373FEEDF-0DB1-4F3E-8346-6995AB4D8C8C}" type="sibTrans" cxnId="{39325743-38AE-4981-ACD6-B929C298FAE3}">
      <dgm:prSet/>
      <dgm:spPr/>
      <dgm:t>
        <a:bodyPr/>
        <a:lstStyle/>
        <a:p>
          <a:endParaRPr lang="en-US"/>
        </a:p>
      </dgm:t>
    </dgm:pt>
    <dgm:pt modelId="{213E6221-CE41-41AA-9AED-E840C8658BA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AU"/>
            <a:t>Protection</a:t>
          </a:r>
          <a:endParaRPr lang="en-US"/>
        </a:p>
      </dgm:t>
    </dgm:pt>
    <dgm:pt modelId="{752F17E8-9A61-4B19-AFDC-6451FDB025B3}" type="parTrans" cxnId="{6B053AC6-9659-444A-85DB-06D1612D31D4}">
      <dgm:prSet/>
      <dgm:spPr/>
      <dgm:t>
        <a:bodyPr/>
        <a:lstStyle/>
        <a:p>
          <a:endParaRPr lang="en-US"/>
        </a:p>
      </dgm:t>
    </dgm:pt>
    <dgm:pt modelId="{B58BFEEF-9BB9-4232-9D9A-96FCB3227BF1}" type="sibTrans" cxnId="{6B053AC6-9659-444A-85DB-06D1612D31D4}">
      <dgm:prSet/>
      <dgm:spPr/>
      <dgm:t>
        <a:bodyPr/>
        <a:lstStyle/>
        <a:p>
          <a:endParaRPr lang="en-US"/>
        </a:p>
      </dgm:t>
    </dgm:pt>
    <dgm:pt modelId="{F42DE185-45EA-4FDD-B9B4-19F6680BD648}" type="pres">
      <dgm:prSet presAssocID="{FEB5477A-54F2-437B-A125-2DC28E9DAB2F}" presName="root" presStyleCnt="0">
        <dgm:presLayoutVars>
          <dgm:dir/>
          <dgm:resizeHandles val="exact"/>
        </dgm:presLayoutVars>
      </dgm:prSet>
      <dgm:spPr/>
    </dgm:pt>
    <dgm:pt modelId="{84E1608F-9D3E-4B9C-A2D7-A2E087F1D411}" type="pres">
      <dgm:prSet presAssocID="{E8B105A9-D467-43A3-AB49-175F6E50FE2E}" presName="compNode" presStyleCnt="0"/>
      <dgm:spPr/>
    </dgm:pt>
    <dgm:pt modelId="{5AA86C21-7B9D-45B7-9F9E-C02963151C26}" type="pres">
      <dgm:prSet presAssocID="{E8B105A9-D467-43A3-AB49-175F6E50FE2E}" presName="iconBgRect" presStyleLbl="bgShp" presStyleIdx="0" presStyleCnt="8"/>
      <dgm:spPr/>
    </dgm:pt>
    <dgm:pt modelId="{07BF333A-83CB-4C87-BC30-6714EBEEF53F}" type="pres">
      <dgm:prSet presAssocID="{E8B105A9-D467-43A3-AB49-175F6E50FE2E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80F96C0-C7E5-4440-ADCD-60D19C474E11}" type="pres">
      <dgm:prSet presAssocID="{E8B105A9-D467-43A3-AB49-175F6E50FE2E}" presName="spaceRect" presStyleCnt="0"/>
      <dgm:spPr/>
    </dgm:pt>
    <dgm:pt modelId="{1925BA6D-9C6B-4ABA-B38F-80914FDEDAC6}" type="pres">
      <dgm:prSet presAssocID="{E8B105A9-D467-43A3-AB49-175F6E50FE2E}" presName="textRect" presStyleLbl="revTx" presStyleIdx="0" presStyleCnt="8">
        <dgm:presLayoutVars>
          <dgm:chMax val="1"/>
          <dgm:chPref val="1"/>
        </dgm:presLayoutVars>
      </dgm:prSet>
      <dgm:spPr/>
    </dgm:pt>
    <dgm:pt modelId="{CAE6C7C1-1FA2-47A2-B958-2D5AB62B6936}" type="pres">
      <dgm:prSet presAssocID="{6119EDB9-0057-449C-8E4E-B556918ABA48}" presName="sibTrans" presStyleCnt="0"/>
      <dgm:spPr/>
    </dgm:pt>
    <dgm:pt modelId="{D6B63087-934B-4CFF-9534-FE66EAFBBE09}" type="pres">
      <dgm:prSet presAssocID="{8DC50012-7CD1-4284-8D53-BD6D4E5D0227}" presName="compNode" presStyleCnt="0"/>
      <dgm:spPr/>
    </dgm:pt>
    <dgm:pt modelId="{75F5B1C5-552D-4DF9-BBB4-E0C94DF113A8}" type="pres">
      <dgm:prSet presAssocID="{8DC50012-7CD1-4284-8D53-BD6D4E5D0227}" presName="iconBgRect" presStyleLbl="bgShp" presStyleIdx="1" presStyleCnt="8"/>
      <dgm:spPr/>
    </dgm:pt>
    <dgm:pt modelId="{411F211B-20B0-4871-8AB4-EC0A806FD671}" type="pres">
      <dgm:prSet presAssocID="{8DC50012-7CD1-4284-8D53-BD6D4E5D022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9E9AFB-2AED-4F55-8953-ABE2C19D1979}" type="pres">
      <dgm:prSet presAssocID="{8DC50012-7CD1-4284-8D53-BD6D4E5D0227}" presName="spaceRect" presStyleCnt="0"/>
      <dgm:spPr/>
    </dgm:pt>
    <dgm:pt modelId="{D42C0EAD-D33D-47A1-9797-B536DB5E2253}" type="pres">
      <dgm:prSet presAssocID="{8DC50012-7CD1-4284-8D53-BD6D4E5D0227}" presName="textRect" presStyleLbl="revTx" presStyleIdx="1" presStyleCnt="8">
        <dgm:presLayoutVars>
          <dgm:chMax val="1"/>
          <dgm:chPref val="1"/>
        </dgm:presLayoutVars>
      </dgm:prSet>
      <dgm:spPr/>
    </dgm:pt>
    <dgm:pt modelId="{5012D167-432F-4A1E-A00E-E3F86ED9E9FE}" type="pres">
      <dgm:prSet presAssocID="{9CA71B9F-DF16-43C8-B9B2-532C24040472}" presName="sibTrans" presStyleCnt="0"/>
      <dgm:spPr/>
    </dgm:pt>
    <dgm:pt modelId="{CE770E01-B162-4AC7-BB62-BC02EC622085}" type="pres">
      <dgm:prSet presAssocID="{8184633F-EDBD-4467-BA5B-228D0009946E}" presName="compNode" presStyleCnt="0"/>
      <dgm:spPr/>
    </dgm:pt>
    <dgm:pt modelId="{C82C6A35-E89A-4B66-893F-50AA9100165E}" type="pres">
      <dgm:prSet presAssocID="{8184633F-EDBD-4467-BA5B-228D0009946E}" presName="iconBgRect" presStyleLbl="bgShp" presStyleIdx="2" presStyleCnt="8"/>
      <dgm:spPr/>
    </dgm:pt>
    <dgm:pt modelId="{802ABC7D-DB6D-494B-A134-C43ABCC030C9}" type="pres">
      <dgm:prSet presAssocID="{8184633F-EDBD-4467-BA5B-228D0009946E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D6664B44-8CAB-461D-A9F3-BCF528B0221A}" type="pres">
      <dgm:prSet presAssocID="{8184633F-EDBD-4467-BA5B-228D0009946E}" presName="spaceRect" presStyleCnt="0"/>
      <dgm:spPr/>
    </dgm:pt>
    <dgm:pt modelId="{6BB23A9D-3E13-42E2-B98A-9280E24DFBDB}" type="pres">
      <dgm:prSet presAssocID="{8184633F-EDBD-4467-BA5B-228D0009946E}" presName="textRect" presStyleLbl="revTx" presStyleIdx="2" presStyleCnt="8">
        <dgm:presLayoutVars>
          <dgm:chMax val="1"/>
          <dgm:chPref val="1"/>
        </dgm:presLayoutVars>
      </dgm:prSet>
      <dgm:spPr/>
    </dgm:pt>
    <dgm:pt modelId="{AD87171A-2A9A-4618-BC18-2A5DBF93FF85}" type="pres">
      <dgm:prSet presAssocID="{34621045-FDEA-4DA2-BC5F-E351F6BF397C}" presName="sibTrans" presStyleCnt="0"/>
      <dgm:spPr/>
    </dgm:pt>
    <dgm:pt modelId="{13E00C29-994C-4382-8C4D-792D843D9AEA}" type="pres">
      <dgm:prSet presAssocID="{78081B71-444B-4204-9406-E95867849512}" presName="compNode" presStyleCnt="0"/>
      <dgm:spPr/>
    </dgm:pt>
    <dgm:pt modelId="{564A8F93-E262-4288-8A90-BB3E094B926E}" type="pres">
      <dgm:prSet presAssocID="{78081B71-444B-4204-9406-E95867849512}" presName="iconBgRect" presStyleLbl="bgShp" presStyleIdx="3" presStyleCnt="8"/>
      <dgm:spPr/>
    </dgm:pt>
    <dgm:pt modelId="{249DBB5D-B1F1-431A-B9F8-53FA2B0A5542}" type="pres">
      <dgm:prSet presAssocID="{78081B71-444B-4204-9406-E95867849512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F223C51F-7872-474E-A936-3FABBB801B44}" type="pres">
      <dgm:prSet presAssocID="{78081B71-444B-4204-9406-E95867849512}" presName="spaceRect" presStyleCnt="0"/>
      <dgm:spPr/>
    </dgm:pt>
    <dgm:pt modelId="{C6B78C9B-2F6F-4F4E-86EF-39AED63DC8EE}" type="pres">
      <dgm:prSet presAssocID="{78081B71-444B-4204-9406-E95867849512}" presName="textRect" presStyleLbl="revTx" presStyleIdx="3" presStyleCnt="8">
        <dgm:presLayoutVars>
          <dgm:chMax val="1"/>
          <dgm:chPref val="1"/>
        </dgm:presLayoutVars>
      </dgm:prSet>
      <dgm:spPr/>
    </dgm:pt>
    <dgm:pt modelId="{A81B86B6-5085-40C7-BFED-638CAB44A6E2}" type="pres">
      <dgm:prSet presAssocID="{0AF611B3-3E26-4E7E-8B97-0B43AEDE4832}" presName="sibTrans" presStyleCnt="0"/>
      <dgm:spPr/>
    </dgm:pt>
    <dgm:pt modelId="{C118F5D0-9FCF-47E4-9C5A-4C99812306AB}" type="pres">
      <dgm:prSet presAssocID="{26B74886-2312-4791-896B-B338ACEDE578}" presName="compNode" presStyleCnt="0"/>
      <dgm:spPr/>
    </dgm:pt>
    <dgm:pt modelId="{F346A807-DAE0-4872-96A8-AF4A419A80F0}" type="pres">
      <dgm:prSet presAssocID="{26B74886-2312-4791-896B-B338ACEDE578}" presName="iconBgRect" presStyleLbl="bgShp" presStyleIdx="4" presStyleCnt="8"/>
      <dgm:spPr/>
    </dgm:pt>
    <dgm:pt modelId="{3DD17960-9DD7-447E-83AC-1A02667878DB}" type="pres">
      <dgm:prSet presAssocID="{26B74886-2312-4791-896B-B338ACEDE578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wer"/>
        </a:ext>
      </dgm:extLst>
    </dgm:pt>
    <dgm:pt modelId="{F601EA0F-AA5E-4C03-8C9F-B7F1C5C51502}" type="pres">
      <dgm:prSet presAssocID="{26B74886-2312-4791-896B-B338ACEDE578}" presName="spaceRect" presStyleCnt="0"/>
      <dgm:spPr/>
    </dgm:pt>
    <dgm:pt modelId="{27CF236A-0FD9-41DA-9C2A-78BB8D0D32D3}" type="pres">
      <dgm:prSet presAssocID="{26B74886-2312-4791-896B-B338ACEDE578}" presName="textRect" presStyleLbl="revTx" presStyleIdx="4" presStyleCnt="8">
        <dgm:presLayoutVars>
          <dgm:chMax val="1"/>
          <dgm:chPref val="1"/>
        </dgm:presLayoutVars>
      </dgm:prSet>
      <dgm:spPr/>
    </dgm:pt>
    <dgm:pt modelId="{5A206051-F860-4F1D-B461-ADB0B34FD5C6}" type="pres">
      <dgm:prSet presAssocID="{E3BAC62C-10F6-4C19-BD7B-C928667C32B3}" presName="sibTrans" presStyleCnt="0"/>
      <dgm:spPr/>
    </dgm:pt>
    <dgm:pt modelId="{0A796F07-301F-4834-9C5C-95CD1F2AFD85}" type="pres">
      <dgm:prSet presAssocID="{8015748A-1695-4D3C-BCBB-4718A80525D3}" presName="compNode" presStyleCnt="0"/>
      <dgm:spPr/>
    </dgm:pt>
    <dgm:pt modelId="{3CF78742-59DA-447C-A19D-91835E5F75C1}" type="pres">
      <dgm:prSet presAssocID="{8015748A-1695-4D3C-BCBB-4718A80525D3}" presName="iconBgRect" presStyleLbl="bgShp" presStyleIdx="5" presStyleCnt="8"/>
      <dgm:spPr/>
    </dgm:pt>
    <dgm:pt modelId="{61ACE409-FAC4-47F0-8F55-CDC3972537D4}" type="pres">
      <dgm:prSet presAssocID="{8015748A-1695-4D3C-BCBB-4718A80525D3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DDAE4D70-EA90-4221-A58C-1E53ED61E98F}" type="pres">
      <dgm:prSet presAssocID="{8015748A-1695-4D3C-BCBB-4718A80525D3}" presName="spaceRect" presStyleCnt="0"/>
      <dgm:spPr/>
    </dgm:pt>
    <dgm:pt modelId="{426558B9-9D1D-4004-AA6A-52F9AB076A17}" type="pres">
      <dgm:prSet presAssocID="{8015748A-1695-4D3C-BCBB-4718A80525D3}" presName="textRect" presStyleLbl="revTx" presStyleIdx="5" presStyleCnt="8">
        <dgm:presLayoutVars>
          <dgm:chMax val="1"/>
          <dgm:chPref val="1"/>
        </dgm:presLayoutVars>
      </dgm:prSet>
      <dgm:spPr/>
    </dgm:pt>
    <dgm:pt modelId="{8BF09E3A-ABB1-4032-9FD4-2FC011B61BD2}" type="pres">
      <dgm:prSet presAssocID="{8BBDA0F3-49DB-48EC-A72F-3047725B6A53}" presName="sibTrans" presStyleCnt="0"/>
      <dgm:spPr/>
    </dgm:pt>
    <dgm:pt modelId="{271F0BB6-D2B9-4960-BB87-2B8443A90917}" type="pres">
      <dgm:prSet presAssocID="{EA98BDA7-8941-49A6-B782-1A155654CB45}" presName="compNode" presStyleCnt="0"/>
      <dgm:spPr/>
    </dgm:pt>
    <dgm:pt modelId="{C1C7538B-A0C0-4791-83AB-2AE2915CCCCB}" type="pres">
      <dgm:prSet presAssocID="{EA98BDA7-8941-49A6-B782-1A155654CB45}" presName="iconBgRect" presStyleLbl="bgShp" presStyleIdx="6" presStyleCnt="8"/>
      <dgm:spPr/>
    </dgm:pt>
    <dgm:pt modelId="{50159787-36C6-4712-98C5-58082F7C50B2}" type="pres">
      <dgm:prSet presAssocID="{EA98BDA7-8941-49A6-B782-1A155654CB45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ne"/>
        </a:ext>
      </dgm:extLst>
    </dgm:pt>
    <dgm:pt modelId="{937A9CEB-A3FB-413F-A539-FBFB6FBC1410}" type="pres">
      <dgm:prSet presAssocID="{EA98BDA7-8941-49A6-B782-1A155654CB45}" presName="spaceRect" presStyleCnt="0"/>
      <dgm:spPr/>
    </dgm:pt>
    <dgm:pt modelId="{5AC09983-F766-4F3E-81E2-A9D0B3C555B5}" type="pres">
      <dgm:prSet presAssocID="{EA98BDA7-8941-49A6-B782-1A155654CB45}" presName="textRect" presStyleLbl="revTx" presStyleIdx="6" presStyleCnt="8">
        <dgm:presLayoutVars>
          <dgm:chMax val="1"/>
          <dgm:chPref val="1"/>
        </dgm:presLayoutVars>
      </dgm:prSet>
      <dgm:spPr/>
    </dgm:pt>
    <dgm:pt modelId="{8C74C646-0D86-4C3A-ABD9-1BFCBC60A2DF}" type="pres">
      <dgm:prSet presAssocID="{373FEEDF-0DB1-4F3E-8346-6995AB4D8C8C}" presName="sibTrans" presStyleCnt="0"/>
      <dgm:spPr/>
    </dgm:pt>
    <dgm:pt modelId="{A5649464-EAB2-4F02-9380-EC6B5DEEF4C6}" type="pres">
      <dgm:prSet presAssocID="{213E6221-CE41-41AA-9AED-E840C8658BA4}" presName="compNode" presStyleCnt="0"/>
      <dgm:spPr/>
    </dgm:pt>
    <dgm:pt modelId="{D18A673A-5F08-40F7-92AB-86BD0D58188A}" type="pres">
      <dgm:prSet presAssocID="{213E6221-CE41-41AA-9AED-E840C8658BA4}" presName="iconBgRect" presStyleLbl="bgShp" presStyleIdx="7" presStyleCnt="8"/>
      <dgm:spPr/>
    </dgm:pt>
    <dgm:pt modelId="{AAD4C966-48AB-4B57-B022-DF410E4BCB2D}" type="pres">
      <dgm:prSet presAssocID="{213E6221-CE41-41AA-9AED-E840C8658BA4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EA31306-8C34-437F-9745-65629E5D4CBF}" type="pres">
      <dgm:prSet presAssocID="{213E6221-CE41-41AA-9AED-E840C8658BA4}" presName="spaceRect" presStyleCnt="0"/>
      <dgm:spPr/>
    </dgm:pt>
    <dgm:pt modelId="{1AC6D628-533E-4EBC-9581-695ADC870111}" type="pres">
      <dgm:prSet presAssocID="{213E6221-CE41-41AA-9AED-E840C8658BA4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5549191F-5B27-471E-A546-E3069A4E5A45}" type="presOf" srcId="{E8B105A9-D467-43A3-AB49-175F6E50FE2E}" destId="{1925BA6D-9C6B-4ABA-B38F-80914FDEDAC6}" srcOrd="0" destOrd="0" presId="urn:microsoft.com/office/officeart/2018/5/layout/IconCircleLabelList"/>
    <dgm:cxn modelId="{D009362A-126B-4C80-AA90-E812A751DD66}" type="presOf" srcId="{213E6221-CE41-41AA-9AED-E840C8658BA4}" destId="{1AC6D628-533E-4EBC-9581-695ADC870111}" srcOrd="0" destOrd="0" presId="urn:microsoft.com/office/officeart/2018/5/layout/IconCircleLabelList"/>
    <dgm:cxn modelId="{518CBA60-730E-4A91-BD76-09B59449D9B7}" type="presOf" srcId="{26B74886-2312-4791-896B-B338ACEDE578}" destId="{27CF236A-0FD9-41DA-9C2A-78BB8D0D32D3}" srcOrd="0" destOrd="0" presId="urn:microsoft.com/office/officeart/2018/5/layout/IconCircleLabelList"/>
    <dgm:cxn modelId="{39325743-38AE-4981-ACD6-B929C298FAE3}" srcId="{FEB5477A-54F2-437B-A125-2DC28E9DAB2F}" destId="{EA98BDA7-8941-49A6-B782-1A155654CB45}" srcOrd="6" destOrd="0" parTransId="{E080CBD5-9D58-41E8-8969-7615A8D1DA9B}" sibTransId="{373FEEDF-0DB1-4F3E-8346-6995AB4D8C8C}"/>
    <dgm:cxn modelId="{63AFDC45-E533-4BB5-87DA-2D450A715C4B}" srcId="{FEB5477A-54F2-437B-A125-2DC28E9DAB2F}" destId="{E8B105A9-D467-43A3-AB49-175F6E50FE2E}" srcOrd="0" destOrd="0" parTransId="{23AA7FAB-D236-44CD-A4C2-1CA811621AF0}" sibTransId="{6119EDB9-0057-449C-8E4E-B556918ABA48}"/>
    <dgm:cxn modelId="{2EFE1769-317C-4705-90BA-FEC677AADA1D}" type="presOf" srcId="{8DC50012-7CD1-4284-8D53-BD6D4E5D0227}" destId="{D42C0EAD-D33D-47A1-9797-B536DB5E2253}" srcOrd="0" destOrd="0" presId="urn:microsoft.com/office/officeart/2018/5/layout/IconCircleLabelList"/>
    <dgm:cxn modelId="{7AE97A7A-DBA5-4272-84B9-820673C38679}" srcId="{FEB5477A-54F2-437B-A125-2DC28E9DAB2F}" destId="{26B74886-2312-4791-896B-B338ACEDE578}" srcOrd="4" destOrd="0" parTransId="{B6C56C0C-86B0-4F68-8BC5-2E912887FA34}" sibTransId="{E3BAC62C-10F6-4C19-BD7B-C928667C32B3}"/>
    <dgm:cxn modelId="{196767A7-EE44-480B-B876-051C4704F140}" type="presOf" srcId="{8184633F-EDBD-4467-BA5B-228D0009946E}" destId="{6BB23A9D-3E13-42E2-B98A-9280E24DFBDB}" srcOrd="0" destOrd="0" presId="urn:microsoft.com/office/officeart/2018/5/layout/IconCircleLabelList"/>
    <dgm:cxn modelId="{7D5DD9AE-A61D-450A-9BE2-7D46088F728E}" srcId="{FEB5477A-54F2-437B-A125-2DC28E9DAB2F}" destId="{8184633F-EDBD-4467-BA5B-228D0009946E}" srcOrd="2" destOrd="0" parTransId="{D6EBBDAF-C689-4825-A5BE-A660D863E7B5}" sibTransId="{34621045-FDEA-4DA2-BC5F-E351F6BF397C}"/>
    <dgm:cxn modelId="{6B053AC6-9659-444A-85DB-06D1612D31D4}" srcId="{FEB5477A-54F2-437B-A125-2DC28E9DAB2F}" destId="{213E6221-CE41-41AA-9AED-E840C8658BA4}" srcOrd="7" destOrd="0" parTransId="{752F17E8-9A61-4B19-AFDC-6451FDB025B3}" sibTransId="{B58BFEEF-9BB9-4232-9D9A-96FCB3227BF1}"/>
    <dgm:cxn modelId="{FFF4FAD3-C973-4368-83B8-E8D8B906D3A4}" srcId="{FEB5477A-54F2-437B-A125-2DC28E9DAB2F}" destId="{8015748A-1695-4D3C-BCBB-4718A80525D3}" srcOrd="5" destOrd="0" parTransId="{7829F067-AA5C-4B8D-B0AB-C09DFE189528}" sibTransId="{8BBDA0F3-49DB-48EC-A72F-3047725B6A53}"/>
    <dgm:cxn modelId="{A793F0D4-F2E0-4BB5-90C3-36C622A0D2BE}" type="presOf" srcId="{8015748A-1695-4D3C-BCBB-4718A80525D3}" destId="{426558B9-9D1D-4004-AA6A-52F9AB076A17}" srcOrd="0" destOrd="0" presId="urn:microsoft.com/office/officeart/2018/5/layout/IconCircleLabelList"/>
    <dgm:cxn modelId="{6A8EC6EF-77BF-46D6-A838-928838FD9DB1}" srcId="{FEB5477A-54F2-437B-A125-2DC28E9DAB2F}" destId="{8DC50012-7CD1-4284-8D53-BD6D4E5D0227}" srcOrd="1" destOrd="0" parTransId="{4D17F562-C9F3-4690-A5F7-5ED388A17E2D}" sibTransId="{9CA71B9F-DF16-43C8-B9B2-532C24040472}"/>
    <dgm:cxn modelId="{7B66ADF5-1EE9-4116-9EE4-4ECD2AF0578C}" type="presOf" srcId="{78081B71-444B-4204-9406-E95867849512}" destId="{C6B78C9B-2F6F-4F4E-86EF-39AED63DC8EE}" srcOrd="0" destOrd="0" presId="urn:microsoft.com/office/officeart/2018/5/layout/IconCircleLabelList"/>
    <dgm:cxn modelId="{F68C31FA-7C2F-4521-B848-2C1B6E1DC155}" srcId="{FEB5477A-54F2-437B-A125-2DC28E9DAB2F}" destId="{78081B71-444B-4204-9406-E95867849512}" srcOrd="3" destOrd="0" parTransId="{360B6739-D2E0-4A3E-9D76-04B69F0A034B}" sibTransId="{0AF611B3-3E26-4E7E-8B97-0B43AEDE4832}"/>
    <dgm:cxn modelId="{170BDEFB-7846-43BA-956A-921E4D314E8F}" type="presOf" srcId="{FEB5477A-54F2-437B-A125-2DC28E9DAB2F}" destId="{F42DE185-45EA-4FDD-B9B4-19F6680BD648}" srcOrd="0" destOrd="0" presId="urn:microsoft.com/office/officeart/2018/5/layout/IconCircleLabelList"/>
    <dgm:cxn modelId="{616A02FD-138D-4A8C-883A-75E418001058}" type="presOf" srcId="{EA98BDA7-8941-49A6-B782-1A155654CB45}" destId="{5AC09983-F766-4F3E-81E2-A9D0B3C555B5}" srcOrd="0" destOrd="0" presId="urn:microsoft.com/office/officeart/2018/5/layout/IconCircleLabelList"/>
    <dgm:cxn modelId="{2FE9AFB2-AE1F-407D-B460-267709620904}" type="presParOf" srcId="{F42DE185-45EA-4FDD-B9B4-19F6680BD648}" destId="{84E1608F-9D3E-4B9C-A2D7-A2E087F1D411}" srcOrd="0" destOrd="0" presId="urn:microsoft.com/office/officeart/2018/5/layout/IconCircleLabelList"/>
    <dgm:cxn modelId="{22841601-E7EA-41FD-BBA4-15EF7F3FAB96}" type="presParOf" srcId="{84E1608F-9D3E-4B9C-A2D7-A2E087F1D411}" destId="{5AA86C21-7B9D-45B7-9F9E-C02963151C26}" srcOrd="0" destOrd="0" presId="urn:microsoft.com/office/officeart/2018/5/layout/IconCircleLabelList"/>
    <dgm:cxn modelId="{4597990B-73B0-4D09-95EA-7A47F2A425B8}" type="presParOf" srcId="{84E1608F-9D3E-4B9C-A2D7-A2E087F1D411}" destId="{07BF333A-83CB-4C87-BC30-6714EBEEF53F}" srcOrd="1" destOrd="0" presId="urn:microsoft.com/office/officeart/2018/5/layout/IconCircleLabelList"/>
    <dgm:cxn modelId="{2DF7E372-6C8C-4F63-BE3F-494E8D9F829A}" type="presParOf" srcId="{84E1608F-9D3E-4B9C-A2D7-A2E087F1D411}" destId="{380F96C0-C7E5-4440-ADCD-60D19C474E11}" srcOrd="2" destOrd="0" presId="urn:microsoft.com/office/officeart/2018/5/layout/IconCircleLabelList"/>
    <dgm:cxn modelId="{8D3093ED-6428-4905-891E-B7C9C48672D5}" type="presParOf" srcId="{84E1608F-9D3E-4B9C-A2D7-A2E087F1D411}" destId="{1925BA6D-9C6B-4ABA-B38F-80914FDEDAC6}" srcOrd="3" destOrd="0" presId="urn:microsoft.com/office/officeart/2018/5/layout/IconCircleLabelList"/>
    <dgm:cxn modelId="{C0FB9667-919D-4366-901C-10E45B359103}" type="presParOf" srcId="{F42DE185-45EA-4FDD-B9B4-19F6680BD648}" destId="{CAE6C7C1-1FA2-47A2-B958-2D5AB62B6936}" srcOrd="1" destOrd="0" presId="urn:microsoft.com/office/officeart/2018/5/layout/IconCircleLabelList"/>
    <dgm:cxn modelId="{58D1B1FC-E245-42F4-A1AB-C0875E2F7731}" type="presParOf" srcId="{F42DE185-45EA-4FDD-B9B4-19F6680BD648}" destId="{D6B63087-934B-4CFF-9534-FE66EAFBBE09}" srcOrd="2" destOrd="0" presId="urn:microsoft.com/office/officeart/2018/5/layout/IconCircleLabelList"/>
    <dgm:cxn modelId="{DE919386-79D2-45A9-A545-D9F4A81AAC86}" type="presParOf" srcId="{D6B63087-934B-4CFF-9534-FE66EAFBBE09}" destId="{75F5B1C5-552D-4DF9-BBB4-E0C94DF113A8}" srcOrd="0" destOrd="0" presId="urn:microsoft.com/office/officeart/2018/5/layout/IconCircleLabelList"/>
    <dgm:cxn modelId="{4C97D44B-0195-42A6-B33B-23546EA5D2C5}" type="presParOf" srcId="{D6B63087-934B-4CFF-9534-FE66EAFBBE09}" destId="{411F211B-20B0-4871-8AB4-EC0A806FD671}" srcOrd="1" destOrd="0" presId="urn:microsoft.com/office/officeart/2018/5/layout/IconCircleLabelList"/>
    <dgm:cxn modelId="{04A7F2BF-99CA-4D1F-8AB1-5F00051BD06E}" type="presParOf" srcId="{D6B63087-934B-4CFF-9534-FE66EAFBBE09}" destId="{FE9E9AFB-2AED-4F55-8953-ABE2C19D1979}" srcOrd="2" destOrd="0" presId="urn:microsoft.com/office/officeart/2018/5/layout/IconCircleLabelList"/>
    <dgm:cxn modelId="{33E17A00-676A-41BF-9DB5-0B29CFD47EE6}" type="presParOf" srcId="{D6B63087-934B-4CFF-9534-FE66EAFBBE09}" destId="{D42C0EAD-D33D-47A1-9797-B536DB5E2253}" srcOrd="3" destOrd="0" presId="urn:microsoft.com/office/officeart/2018/5/layout/IconCircleLabelList"/>
    <dgm:cxn modelId="{E38E124A-04A7-4FD6-B3E4-1D4F424B5B30}" type="presParOf" srcId="{F42DE185-45EA-4FDD-B9B4-19F6680BD648}" destId="{5012D167-432F-4A1E-A00E-E3F86ED9E9FE}" srcOrd="3" destOrd="0" presId="urn:microsoft.com/office/officeart/2018/5/layout/IconCircleLabelList"/>
    <dgm:cxn modelId="{0F3708D3-0D49-4F5D-B420-F515876311E4}" type="presParOf" srcId="{F42DE185-45EA-4FDD-B9B4-19F6680BD648}" destId="{CE770E01-B162-4AC7-BB62-BC02EC622085}" srcOrd="4" destOrd="0" presId="urn:microsoft.com/office/officeart/2018/5/layout/IconCircleLabelList"/>
    <dgm:cxn modelId="{EC14BF40-A074-4737-B05C-AC0AD8D0E80E}" type="presParOf" srcId="{CE770E01-B162-4AC7-BB62-BC02EC622085}" destId="{C82C6A35-E89A-4B66-893F-50AA9100165E}" srcOrd="0" destOrd="0" presId="urn:microsoft.com/office/officeart/2018/5/layout/IconCircleLabelList"/>
    <dgm:cxn modelId="{2431FA5C-C366-4290-BDA8-BA32B2A53E97}" type="presParOf" srcId="{CE770E01-B162-4AC7-BB62-BC02EC622085}" destId="{802ABC7D-DB6D-494B-A134-C43ABCC030C9}" srcOrd="1" destOrd="0" presId="urn:microsoft.com/office/officeart/2018/5/layout/IconCircleLabelList"/>
    <dgm:cxn modelId="{C7E048CA-A9F3-447F-9A99-0FA2D083DD6C}" type="presParOf" srcId="{CE770E01-B162-4AC7-BB62-BC02EC622085}" destId="{D6664B44-8CAB-461D-A9F3-BCF528B0221A}" srcOrd="2" destOrd="0" presId="urn:microsoft.com/office/officeart/2018/5/layout/IconCircleLabelList"/>
    <dgm:cxn modelId="{7E0DFEE6-AB8D-4F2E-949E-2E0CE2D38ADF}" type="presParOf" srcId="{CE770E01-B162-4AC7-BB62-BC02EC622085}" destId="{6BB23A9D-3E13-42E2-B98A-9280E24DFBDB}" srcOrd="3" destOrd="0" presId="urn:microsoft.com/office/officeart/2018/5/layout/IconCircleLabelList"/>
    <dgm:cxn modelId="{FA0635CE-EFFB-42DA-8940-4A11CC103FEA}" type="presParOf" srcId="{F42DE185-45EA-4FDD-B9B4-19F6680BD648}" destId="{AD87171A-2A9A-4618-BC18-2A5DBF93FF85}" srcOrd="5" destOrd="0" presId="urn:microsoft.com/office/officeart/2018/5/layout/IconCircleLabelList"/>
    <dgm:cxn modelId="{D65C9247-2530-4F7E-8BDF-BC14D9AF77C3}" type="presParOf" srcId="{F42DE185-45EA-4FDD-B9B4-19F6680BD648}" destId="{13E00C29-994C-4382-8C4D-792D843D9AEA}" srcOrd="6" destOrd="0" presId="urn:microsoft.com/office/officeart/2018/5/layout/IconCircleLabelList"/>
    <dgm:cxn modelId="{F26DFC98-0431-430F-B14C-C920B54CF1D7}" type="presParOf" srcId="{13E00C29-994C-4382-8C4D-792D843D9AEA}" destId="{564A8F93-E262-4288-8A90-BB3E094B926E}" srcOrd="0" destOrd="0" presId="urn:microsoft.com/office/officeart/2018/5/layout/IconCircleLabelList"/>
    <dgm:cxn modelId="{473EF4ED-A90D-4B00-BE5D-514948A87877}" type="presParOf" srcId="{13E00C29-994C-4382-8C4D-792D843D9AEA}" destId="{249DBB5D-B1F1-431A-B9F8-53FA2B0A5542}" srcOrd="1" destOrd="0" presId="urn:microsoft.com/office/officeart/2018/5/layout/IconCircleLabelList"/>
    <dgm:cxn modelId="{AF735D81-B4CC-4818-B325-73DA57DFE847}" type="presParOf" srcId="{13E00C29-994C-4382-8C4D-792D843D9AEA}" destId="{F223C51F-7872-474E-A936-3FABBB801B44}" srcOrd="2" destOrd="0" presId="urn:microsoft.com/office/officeart/2018/5/layout/IconCircleLabelList"/>
    <dgm:cxn modelId="{B9A668F0-CDDA-4728-BFAD-0A144356ED03}" type="presParOf" srcId="{13E00C29-994C-4382-8C4D-792D843D9AEA}" destId="{C6B78C9B-2F6F-4F4E-86EF-39AED63DC8EE}" srcOrd="3" destOrd="0" presId="urn:microsoft.com/office/officeart/2018/5/layout/IconCircleLabelList"/>
    <dgm:cxn modelId="{228B1A94-ED42-4EE5-89C2-B4885342148E}" type="presParOf" srcId="{F42DE185-45EA-4FDD-B9B4-19F6680BD648}" destId="{A81B86B6-5085-40C7-BFED-638CAB44A6E2}" srcOrd="7" destOrd="0" presId="urn:microsoft.com/office/officeart/2018/5/layout/IconCircleLabelList"/>
    <dgm:cxn modelId="{BE8915F4-70F0-49DC-BD33-91376896090F}" type="presParOf" srcId="{F42DE185-45EA-4FDD-B9B4-19F6680BD648}" destId="{C118F5D0-9FCF-47E4-9C5A-4C99812306AB}" srcOrd="8" destOrd="0" presId="urn:microsoft.com/office/officeart/2018/5/layout/IconCircleLabelList"/>
    <dgm:cxn modelId="{E3B8FCCB-A9D2-4C7D-A3B8-B3AED5CF3694}" type="presParOf" srcId="{C118F5D0-9FCF-47E4-9C5A-4C99812306AB}" destId="{F346A807-DAE0-4872-96A8-AF4A419A80F0}" srcOrd="0" destOrd="0" presId="urn:microsoft.com/office/officeart/2018/5/layout/IconCircleLabelList"/>
    <dgm:cxn modelId="{B05D21BA-3971-425F-85A7-3C4763542EDA}" type="presParOf" srcId="{C118F5D0-9FCF-47E4-9C5A-4C99812306AB}" destId="{3DD17960-9DD7-447E-83AC-1A02667878DB}" srcOrd="1" destOrd="0" presId="urn:microsoft.com/office/officeart/2018/5/layout/IconCircleLabelList"/>
    <dgm:cxn modelId="{E471C873-FACD-4A61-8BB0-A2131FBC862D}" type="presParOf" srcId="{C118F5D0-9FCF-47E4-9C5A-4C99812306AB}" destId="{F601EA0F-AA5E-4C03-8C9F-B7F1C5C51502}" srcOrd="2" destOrd="0" presId="urn:microsoft.com/office/officeart/2018/5/layout/IconCircleLabelList"/>
    <dgm:cxn modelId="{FD94E44F-3425-4470-B0BC-ECC2B9B59220}" type="presParOf" srcId="{C118F5D0-9FCF-47E4-9C5A-4C99812306AB}" destId="{27CF236A-0FD9-41DA-9C2A-78BB8D0D32D3}" srcOrd="3" destOrd="0" presId="urn:microsoft.com/office/officeart/2018/5/layout/IconCircleLabelList"/>
    <dgm:cxn modelId="{A17EA764-5DA5-4CDC-BF90-73BBB8AF8EBE}" type="presParOf" srcId="{F42DE185-45EA-4FDD-B9B4-19F6680BD648}" destId="{5A206051-F860-4F1D-B461-ADB0B34FD5C6}" srcOrd="9" destOrd="0" presId="urn:microsoft.com/office/officeart/2018/5/layout/IconCircleLabelList"/>
    <dgm:cxn modelId="{6EA90798-5A91-4385-B541-6C5942FB9DB4}" type="presParOf" srcId="{F42DE185-45EA-4FDD-B9B4-19F6680BD648}" destId="{0A796F07-301F-4834-9C5C-95CD1F2AFD85}" srcOrd="10" destOrd="0" presId="urn:microsoft.com/office/officeart/2018/5/layout/IconCircleLabelList"/>
    <dgm:cxn modelId="{643F2AA5-77A6-4CD2-9519-390F5376B48D}" type="presParOf" srcId="{0A796F07-301F-4834-9C5C-95CD1F2AFD85}" destId="{3CF78742-59DA-447C-A19D-91835E5F75C1}" srcOrd="0" destOrd="0" presId="urn:microsoft.com/office/officeart/2018/5/layout/IconCircleLabelList"/>
    <dgm:cxn modelId="{B47B52C3-37F1-4CE5-AAD9-311BE2E3C0CE}" type="presParOf" srcId="{0A796F07-301F-4834-9C5C-95CD1F2AFD85}" destId="{61ACE409-FAC4-47F0-8F55-CDC3972537D4}" srcOrd="1" destOrd="0" presId="urn:microsoft.com/office/officeart/2018/5/layout/IconCircleLabelList"/>
    <dgm:cxn modelId="{5CB9D29E-8795-42E4-B022-FBBBB418C3A9}" type="presParOf" srcId="{0A796F07-301F-4834-9C5C-95CD1F2AFD85}" destId="{DDAE4D70-EA90-4221-A58C-1E53ED61E98F}" srcOrd="2" destOrd="0" presId="urn:microsoft.com/office/officeart/2018/5/layout/IconCircleLabelList"/>
    <dgm:cxn modelId="{E3C2F17B-7ECC-4A18-9D59-B0F77DE68530}" type="presParOf" srcId="{0A796F07-301F-4834-9C5C-95CD1F2AFD85}" destId="{426558B9-9D1D-4004-AA6A-52F9AB076A17}" srcOrd="3" destOrd="0" presId="urn:microsoft.com/office/officeart/2018/5/layout/IconCircleLabelList"/>
    <dgm:cxn modelId="{B1F0B919-6DA5-4E59-BA49-FEAB13B57FF1}" type="presParOf" srcId="{F42DE185-45EA-4FDD-B9B4-19F6680BD648}" destId="{8BF09E3A-ABB1-4032-9FD4-2FC011B61BD2}" srcOrd="11" destOrd="0" presId="urn:microsoft.com/office/officeart/2018/5/layout/IconCircleLabelList"/>
    <dgm:cxn modelId="{1609D758-2929-47CA-A962-08DFA1E05EF8}" type="presParOf" srcId="{F42DE185-45EA-4FDD-B9B4-19F6680BD648}" destId="{271F0BB6-D2B9-4960-BB87-2B8443A90917}" srcOrd="12" destOrd="0" presId="urn:microsoft.com/office/officeart/2018/5/layout/IconCircleLabelList"/>
    <dgm:cxn modelId="{DA5EC4F8-E08A-4AAD-9A28-C9F65BBE0856}" type="presParOf" srcId="{271F0BB6-D2B9-4960-BB87-2B8443A90917}" destId="{C1C7538B-A0C0-4791-83AB-2AE2915CCCCB}" srcOrd="0" destOrd="0" presId="urn:microsoft.com/office/officeart/2018/5/layout/IconCircleLabelList"/>
    <dgm:cxn modelId="{168B5A00-9444-4CDC-8884-FE0DCE4874CB}" type="presParOf" srcId="{271F0BB6-D2B9-4960-BB87-2B8443A90917}" destId="{50159787-36C6-4712-98C5-58082F7C50B2}" srcOrd="1" destOrd="0" presId="urn:microsoft.com/office/officeart/2018/5/layout/IconCircleLabelList"/>
    <dgm:cxn modelId="{03CBCAC1-7B78-43EF-8B05-95E9769FDA79}" type="presParOf" srcId="{271F0BB6-D2B9-4960-BB87-2B8443A90917}" destId="{937A9CEB-A3FB-413F-A539-FBFB6FBC1410}" srcOrd="2" destOrd="0" presId="urn:microsoft.com/office/officeart/2018/5/layout/IconCircleLabelList"/>
    <dgm:cxn modelId="{D1398F1D-2B3B-4D04-AB56-1FF4B959556D}" type="presParOf" srcId="{271F0BB6-D2B9-4960-BB87-2B8443A90917}" destId="{5AC09983-F766-4F3E-81E2-A9D0B3C555B5}" srcOrd="3" destOrd="0" presId="urn:microsoft.com/office/officeart/2018/5/layout/IconCircleLabelList"/>
    <dgm:cxn modelId="{E63C507F-0E41-40DC-A0E8-26FC170ED59E}" type="presParOf" srcId="{F42DE185-45EA-4FDD-B9B4-19F6680BD648}" destId="{8C74C646-0D86-4C3A-ABD9-1BFCBC60A2DF}" srcOrd="13" destOrd="0" presId="urn:microsoft.com/office/officeart/2018/5/layout/IconCircleLabelList"/>
    <dgm:cxn modelId="{940ACC22-F057-4549-8ADF-A99F2705799B}" type="presParOf" srcId="{F42DE185-45EA-4FDD-B9B4-19F6680BD648}" destId="{A5649464-EAB2-4F02-9380-EC6B5DEEF4C6}" srcOrd="14" destOrd="0" presId="urn:microsoft.com/office/officeart/2018/5/layout/IconCircleLabelList"/>
    <dgm:cxn modelId="{F7872595-D498-4C3D-92C9-F19D9B4436EE}" type="presParOf" srcId="{A5649464-EAB2-4F02-9380-EC6B5DEEF4C6}" destId="{D18A673A-5F08-40F7-92AB-86BD0D58188A}" srcOrd="0" destOrd="0" presId="urn:microsoft.com/office/officeart/2018/5/layout/IconCircleLabelList"/>
    <dgm:cxn modelId="{0DE92213-205C-4BC1-A389-7FF283305E5A}" type="presParOf" srcId="{A5649464-EAB2-4F02-9380-EC6B5DEEF4C6}" destId="{AAD4C966-48AB-4B57-B022-DF410E4BCB2D}" srcOrd="1" destOrd="0" presId="urn:microsoft.com/office/officeart/2018/5/layout/IconCircleLabelList"/>
    <dgm:cxn modelId="{30E8587F-F18F-44B5-8621-378D636A8193}" type="presParOf" srcId="{A5649464-EAB2-4F02-9380-EC6B5DEEF4C6}" destId="{4EA31306-8C34-437F-9745-65629E5D4CBF}" srcOrd="2" destOrd="0" presId="urn:microsoft.com/office/officeart/2018/5/layout/IconCircleLabelList"/>
    <dgm:cxn modelId="{F0D356FF-EA3B-4E80-98B9-821678341344}" type="presParOf" srcId="{A5649464-EAB2-4F02-9380-EC6B5DEEF4C6}" destId="{1AC6D628-533E-4EBC-9581-695ADC87011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5B9668-7D84-4E0A-869F-28C7F515783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D0E4023-B429-401F-8008-7734AA1B4A4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Full SMT and automated assembly.</a:t>
          </a:r>
          <a:endParaRPr lang="en-US"/>
        </a:p>
      </dgm:t>
    </dgm:pt>
    <dgm:pt modelId="{64C2E5BA-54F3-49E9-8092-2050C7296A51}" type="parTrans" cxnId="{BCB38866-F15D-4E84-8C9A-1857A771F81D}">
      <dgm:prSet/>
      <dgm:spPr/>
      <dgm:t>
        <a:bodyPr/>
        <a:lstStyle/>
        <a:p>
          <a:endParaRPr lang="en-US"/>
        </a:p>
      </dgm:t>
    </dgm:pt>
    <dgm:pt modelId="{2AC7A704-63D8-42F1-A008-F1FF5874D3BC}" type="sibTrans" cxnId="{BCB38866-F15D-4E84-8C9A-1857A771F81D}">
      <dgm:prSet/>
      <dgm:spPr/>
      <dgm:t>
        <a:bodyPr/>
        <a:lstStyle/>
        <a:p>
          <a:endParaRPr lang="en-US"/>
        </a:p>
      </dgm:t>
    </dgm:pt>
    <dgm:pt modelId="{EA85410C-8067-458E-9B3C-BB7F290AB575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Improved aesthetic and better use of space.</a:t>
          </a:r>
          <a:endParaRPr lang="en-US"/>
        </a:p>
      </dgm:t>
    </dgm:pt>
    <dgm:pt modelId="{B10F1F59-FD0A-4B32-9D7D-3D58C1B43931}" type="parTrans" cxnId="{99DA18AD-44F5-4694-8C85-D33B85C1A32F}">
      <dgm:prSet/>
      <dgm:spPr/>
      <dgm:t>
        <a:bodyPr/>
        <a:lstStyle/>
        <a:p>
          <a:endParaRPr lang="en-US"/>
        </a:p>
      </dgm:t>
    </dgm:pt>
    <dgm:pt modelId="{49E13BF9-22E4-4909-9678-8525422220C5}" type="sibTrans" cxnId="{99DA18AD-44F5-4694-8C85-D33B85C1A32F}">
      <dgm:prSet/>
      <dgm:spPr/>
      <dgm:t>
        <a:bodyPr/>
        <a:lstStyle/>
        <a:p>
          <a:endParaRPr lang="en-US"/>
        </a:p>
      </dgm:t>
    </dgm:pt>
    <dgm:pt modelId="{D0788AF5-F28A-498F-AEEC-FFBC99FA3037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Integration of serial programming into USB interface.</a:t>
          </a:r>
          <a:endParaRPr lang="en-US"/>
        </a:p>
      </dgm:t>
    </dgm:pt>
    <dgm:pt modelId="{952A66B7-45A8-4C5C-8CD4-CBEE6E2A2683}" type="parTrans" cxnId="{F3B5D966-36CF-4401-A53E-A7422E5BACB2}">
      <dgm:prSet/>
      <dgm:spPr/>
      <dgm:t>
        <a:bodyPr/>
        <a:lstStyle/>
        <a:p>
          <a:endParaRPr lang="en-US"/>
        </a:p>
      </dgm:t>
    </dgm:pt>
    <dgm:pt modelId="{C630FB3D-AC51-46AC-B70C-3B7CCB3A6995}" type="sibTrans" cxnId="{F3B5D966-36CF-4401-A53E-A7422E5BACB2}">
      <dgm:prSet/>
      <dgm:spPr/>
      <dgm:t>
        <a:bodyPr/>
        <a:lstStyle/>
        <a:p>
          <a:endParaRPr lang="en-US"/>
        </a:p>
      </dgm:t>
    </dgm:pt>
    <dgm:pt modelId="{077EA248-83BC-44AE-BFC1-5C48CCF99CEA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Better integration of OLED display.</a:t>
          </a:r>
          <a:endParaRPr lang="en-US"/>
        </a:p>
      </dgm:t>
    </dgm:pt>
    <dgm:pt modelId="{D8EB1658-59B2-4F3E-8396-40C54C75060B}" type="parTrans" cxnId="{A0C6B0ED-8E90-43D8-80AF-63C0EA3ED435}">
      <dgm:prSet/>
      <dgm:spPr/>
      <dgm:t>
        <a:bodyPr/>
        <a:lstStyle/>
        <a:p>
          <a:endParaRPr lang="en-US"/>
        </a:p>
      </dgm:t>
    </dgm:pt>
    <dgm:pt modelId="{8BA82462-2152-45E9-9C65-9A2EF96E04E0}" type="sibTrans" cxnId="{A0C6B0ED-8E90-43D8-80AF-63C0EA3ED435}">
      <dgm:prSet/>
      <dgm:spPr/>
      <dgm:t>
        <a:bodyPr/>
        <a:lstStyle/>
        <a:p>
          <a:endParaRPr lang="en-US"/>
        </a:p>
      </dgm:t>
    </dgm:pt>
    <dgm:pt modelId="{BFFB7AFE-924E-49EE-AD16-98A8EB467F3F}" type="pres">
      <dgm:prSet presAssocID="{795B9668-7D84-4E0A-869F-28C7F5157836}" presName="root" presStyleCnt="0">
        <dgm:presLayoutVars>
          <dgm:dir/>
          <dgm:resizeHandles val="exact"/>
        </dgm:presLayoutVars>
      </dgm:prSet>
      <dgm:spPr/>
    </dgm:pt>
    <dgm:pt modelId="{A24E3482-91A5-4659-9CC2-500C11C7FC62}" type="pres">
      <dgm:prSet presAssocID="{9D0E4023-B429-401F-8008-7734AA1B4A49}" presName="compNode" presStyleCnt="0"/>
      <dgm:spPr/>
    </dgm:pt>
    <dgm:pt modelId="{EC9A4786-25FC-409F-B63B-5B1A953BB431}" type="pres">
      <dgm:prSet presAssocID="{9D0E4023-B429-401F-8008-7734AA1B4A4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4D45EAB-6193-45C6-884B-08C5B521138B}" type="pres">
      <dgm:prSet presAssocID="{9D0E4023-B429-401F-8008-7734AA1B4A49}" presName="spaceRect" presStyleCnt="0"/>
      <dgm:spPr/>
    </dgm:pt>
    <dgm:pt modelId="{18E4CB36-9729-46B8-A2B9-705A3834DE62}" type="pres">
      <dgm:prSet presAssocID="{9D0E4023-B429-401F-8008-7734AA1B4A49}" presName="textRect" presStyleLbl="revTx" presStyleIdx="0" presStyleCnt="4">
        <dgm:presLayoutVars>
          <dgm:chMax val="1"/>
          <dgm:chPref val="1"/>
        </dgm:presLayoutVars>
      </dgm:prSet>
      <dgm:spPr/>
    </dgm:pt>
    <dgm:pt modelId="{CE355021-818E-4225-AB26-223B8CA7BD9E}" type="pres">
      <dgm:prSet presAssocID="{2AC7A704-63D8-42F1-A008-F1FF5874D3BC}" presName="sibTrans" presStyleCnt="0"/>
      <dgm:spPr/>
    </dgm:pt>
    <dgm:pt modelId="{BF336098-1F4D-4CBD-83D2-2A9D3C5FB7A5}" type="pres">
      <dgm:prSet presAssocID="{EA85410C-8067-458E-9B3C-BB7F290AB575}" presName="compNode" presStyleCnt="0"/>
      <dgm:spPr/>
    </dgm:pt>
    <dgm:pt modelId="{DFD74892-DCFA-4779-8AA2-463CC290BBC6}" type="pres">
      <dgm:prSet presAssocID="{EA85410C-8067-458E-9B3C-BB7F290AB5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690FBEEF-D9C6-4FEF-A511-72F27CA15829}" type="pres">
      <dgm:prSet presAssocID="{EA85410C-8067-458E-9B3C-BB7F290AB575}" presName="spaceRect" presStyleCnt="0"/>
      <dgm:spPr/>
    </dgm:pt>
    <dgm:pt modelId="{FFDF5817-1FB8-4621-B69C-12EDCB333E89}" type="pres">
      <dgm:prSet presAssocID="{EA85410C-8067-458E-9B3C-BB7F290AB575}" presName="textRect" presStyleLbl="revTx" presStyleIdx="1" presStyleCnt="4">
        <dgm:presLayoutVars>
          <dgm:chMax val="1"/>
          <dgm:chPref val="1"/>
        </dgm:presLayoutVars>
      </dgm:prSet>
      <dgm:spPr/>
    </dgm:pt>
    <dgm:pt modelId="{456C9F34-A4E5-4184-AB14-AE3B97D54AD2}" type="pres">
      <dgm:prSet presAssocID="{49E13BF9-22E4-4909-9678-8525422220C5}" presName="sibTrans" presStyleCnt="0"/>
      <dgm:spPr/>
    </dgm:pt>
    <dgm:pt modelId="{BA454B0C-E958-4F87-AC5C-936D86EDC5F0}" type="pres">
      <dgm:prSet presAssocID="{D0788AF5-F28A-498F-AEEC-FFBC99FA3037}" presName="compNode" presStyleCnt="0"/>
      <dgm:spPr/>
    </dgm:pt>
    <dgm:pt modelId="{8780CF2E-3604-4CD7-BD55-AA0107FD8E9D}" type="pres">
      <dgm:prSet presAssocID="{D0788AF5-F28A-498F-AEEC-FFBC99FA30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5A6DFFE-6722-4E20-821C-D587829C6E1C}" type="pres">
      <dgm:prSet presAssocID="{D0788AF5-F28A-498F-AEEC-FFBC99FA3037}" presName="spaceRect" presStyleCnt="0"/>
      <dgm:spPr/>
    </dgm:pt>
    <dgm:pt modelId="{28AAB23C-EEE7-461F-8B3F-AFBFF15EBE93}" type="pres">
      <dgm:prSet presAssocID="{D0788AF5-F28A-498F-AEEC-FFBC99FA3037}" presName="textRect" presStyleLbl="revTx" presStyleIdx="2" presStyleCnt="4">
        <dgm:presLayoutVars>
          <dgm:chMax val="1"/>
          <dgm:chPref val="1"/>
        </dgm:presLayoutVars>
      </dgm:prSet>
      <dgm:spPr/>
    </dgm:pt>
    <dgm:pt modelId="{C6211591-1511-4EFC-B8D8-65D9D04AC4F1}" type="pres">
      <dgm:prSet presAssocID="{C630FB3D-AC51-46AC-B70C-3B7CCB3A6995}" presName="sibTrans" presStyleCnt="0"/>
      <dgm:spPr/>
    </dgm:pt>
    <dgm:pt modelId="{270D3DE9-3FC2-4FF1-AD3D-3858EF51FFCF}" type="pres">
      <dgm:prSet presAssocID="{077EA248-83BC-44AE-BFC1-5C48CCF99CEA}" presName="compNode" presStyleCnt="0"/>
      <dgm:spPr/>
    </dgm:pt>
    <dgm:pt modelId="{6C895386-A935-40EE-8D16-4CA696875076}" type="pres">
      <dgm:prSet presAssocID="{077EA248-83BC-44AE-BFC1-5C48CCF99C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65A78DBA-79F7-4196-9A22-39C1B9E84464}" type="pres">
      <dgm:prSet presAssocID="{077EA248-83BC-44AE-BFC1-5C48CCF99CEA}" presName="spaceRect" presStyleCnt="0"/>
      <dgm:spPr/>
    </dgm:pt>
    <dgm:pt modelId="{2B1BA8CB-89C2-47AC-9701-B87A568FF3A6}" type="pres">
      <dgm:prSet presAssocID="{077EA248-83BC-44AE-BFC1-5C48CCF99CE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CB38866-F15D-4E84-8C9A-1857A771F81D}" srcId="{795B9668-7D84-4E0A-869F-28C7F5157836}" destId="{9D0E4023-B429-401F-8008-7734AA1B4A49}" srcOrd="0" destOrd="0" parTransId="{64C2E5BA-54F3-49E9-8092-2050C7296A51}" sibTransId="{2AC7A704-63D8-42F1-A008-F1FF5874D3BC}"/>
    <dgm:cxn modelId="{F3B5D966-36CF-4401-A53E-A7422E5BACB2}" srcId="{795B9668-7D84-4E0A-869F-28C7F5157836}" destId="{D0788AF5-F28A-498F-AEEC-FFBC99FA3037}" srcOrd="2" destOrd="0" parTransId="{952A66B7-45A8-4C5C-8CD4-CBEE6E2A2683}" sibTransId="{C630FB3D-AC51-46AC-B70C-3B7CCB3A6995}"/>
    <dgm:cxn modelId="{2A01DE4B-A035-42F7-BF4A-01B214C0DBFE}" type="presOf" srcId="{D0788AF5-F28A-498F-AEEC-FFBC99FA3037}" destId="{28AAB23C-EEE7-461F-8B3F-AFBFF15EBE93}" srcOrd="0" destOrd="0" presId="urn:microsoft.com/office/officeart/2018/2/layout/IconLabelList"/>
    <dgm:cxn modelId="{88C41C4C-9D19-459B-9C20-A60CBF88A7D7}" type="presOf" srcId="{077EA248-83BC-44AE-BFC1-5C48CCF99CEA}" destId="{2B1BA8CB-89C2-47AC-9701-B87A568FF3A6}" srcOrd="0" destOrd="0" presId="urn:microsoft.com/office/officeart/2018/2/layout/IconLabelList"/>
    <dgm:cxn modelId="{8866E57B-F3F2-4417-BEC6-5A2662C513F0}" type="presOf" srcId="{EA85410C-8067-458E-9B3C-BB7F290AB575}" destId="{FFDF5817-1FB8-4621-B69C-12EDCB333E89}" srcOrd="0" destOrd="0" presId="urn:microsoft.com/office/officeart/2018/2/layout/IconLabelList"/>
    <dgm:cxn modelId="{0A062790-EC59-427D-8593-AF2F676CF1F7}" type="presOf" srcId="{9D0E4023-B429-401F-8008-7734AA1B4A49}" destId="{18E4CB36-9729-46B8-A2B9-705A3834DE62}" srcOrd="0" destOrd="0" presId="urn:microsoft.com/office/officeart/2018/2/layout/IconLabelList"/>
    <dgm:cxn modelId="{99DA18AD-44F5-4694-8C85-D33B85C1A32F}" srcId="{795B9668-7D84-4E0A-869F-28C7F5157836}" destId="{EA85410C-8067-458E-9B3C-BB7F290AB575}" srcOrd="1" destOrd="0" parTransId="{B10F1F59-FD0A-4B32-9D7D-3D58C1B43931}" sibTransId="{49E13BF9-22E4-4909-9678-8525422220C5}"/>
    <dgm:cxn modelId="{0A9F67E8-8916-4DAD-A6BD-0FD6632A08BF}" type="presOf" srcId="{795B9668-7D84-4E0A-869F-28C7F5157836}" destId="{BFFB7AFE-924E-49EE-AD16-98A8EB467F3F}" srcOrd="0" destOrd="0" presId="urn:microsoft.com/office/officeart/2018/2/layout/IconLabelList"/>
    <dgm:cxn modelId="{A0C6B0ED-8E90-43D8-80AF-63C0EA3ED435}" srcId="{795B9668-7D84-4E0A-869F-28C7F5157836}" destId="{077EA248-83BC-44AE-BFC1-5C48CCF99CEA}" srcOrd="3" destOrd="0" parTransId="{D8EB1658-59B2-4F3E-8396-40C54C75060B}" sibTransId="{8BA82462-2152-45E9-9C65-9A2EF96E04E0}"/>
    <dgm:cxn modelId="{F720E7EF-AB3D-4319-B9C6-933612A78D0A}" type="presParOf" srcId="{BFFB7AFE-924E-49EE-AD16-98A8EB467F3F}" destId="{A24E3482-91A5-4659-9CC2-500C11C7FC62}" srcOrd="0" destOrd="0" presId="urn:microsoft.com/office/officeart/2018/2/layout/IconLabelList"/>
    <dgm:cxn modelId="{26404E79-2219-4DBE-916E-60AFA836AFCF}" type="presParOf" srcId="{A24E3482-91A5-4659-9CC2-500C11C7FC62}" destId="{EC9A4786-25FC-409F-B63B-5B1A953BB431}" srcOrd="0" destOrd="0" presId="urn:microsoft.com/office/officeart/2018/2/layout/IconLabelList"/>
    <dgm:cxn modelId="{8769A1A7-1B12-461B-88CF-0F70860C5BD7}" type="presParOf" srcId="{A24E3482-91A5-4659-9CC2-500C11C7FC62}" destId="{94D45EAB-6193-45C6-884B-08C5B521138B}" srcOrd="1" destOrd="0" presId="urn:microsoft.com/office/officeart/2018/2/layout/IconLabelList"/>
    <dgm:cxn modelId="{51D83401-2AF1-4FC2-BD0E-41C0B19F02C3}" type="presParOf" srcId="{A24E3482-91A5-4659-9CC2-500C11C7FC62}" destId="{18E4CB36-9729-46B8-A2B9-705A3834DE62}" srcOrd="2" destOrd="0" presId="urn:microsoft.com/office/officeart/2018/2/layout/IconLabelList"/>
    <dgm:cxn modelId="{2F4AC92A-255E-4CA2-81A6-D5C7271E7C00}" type="presParOf" srcId="{BFFB7AFE-924E-49EE-AD16-98A8EB467F3F}" destId="{CE355021-818E-4225-AB26-223B8CA7BD9E}" srcOrd="1" destOrd="0" presId="urn:microsoft.com/office/officeart/2018/2/layout/IconLabelList"/>
    <dgm:cxn modelId="{3D27ACBB-8FCB-4C53-A600-681BEE4AF5B1}" type="presParOf" srcId="{BFFB7AFE-924E-49EE-AD16-98A8EB467F3F}" destId="{BF336098-1F4D-4CBD-83D2-2A9D3C5FB7A5}" srcOrd="2" destOrd="0" presId="urn:microsoft.com/office/officeart/2018/2/layout/IconLabelList"/>
    <dgm:cxn modelId="{228CBF1A-8B5F-4CDB-BBD2-D9F6A796586D}" type="presParOf" srcId="{BF336098-1F4D-4CBD-83D2-2A9D3C5FB7A5}" destId="{DFD74892-DCFA-4779-8AA2-463CC290BBC6}" srcOrd="0" destOrd="0" presId="urn:microsoft.com/office/officeart/2018/2/layout/IconLabelList"/>
    <dgm:cxn modelId="{95DBE4FA-9123-4231-8DCB-89DB532C7EAF}" type="presParOf" srcId="{BF336098-1F4D-4CBD-83D2-2A9D3C5FB7A5}" destId="{690FBEEF-D9C6-4FEF-A511-72F27CA15829}" srcOrd="1" destOrd="0" presId="urn:microsoft.com/office/officeart/2018/2/layout/IconLabelList"/>
    <dgm:cxn modelId="{AA20C2F0-467D-4FD7-9B34-F474B958DF6C}" type="presParOf" srcId="{BF336098-1F4D-4CBD-83D2-2A9D3C5FB7A5}" destId="{FFDF5817-1FB8-4621-B69C-12EDCB333E89}" srcOrd="2" destOrd="0" presId="urn:microsoft.com/office/officeart/2018/2/layout/IconLabelList"/>
    <dgm:cxn modelId="{6F186E02-8443-416F-968B-19106F3F0C60}" type="presParOf" srcId="{BFFB7AFE-924E-49EE-AD16-98A8EB467F3F}" destId="{456C9F34-A4E5-4184-AB14-AE3B97D54AD2}" srcOrd="3" destOrd="0" presId="urn:microsoft.com/office/officeart/2018/2/layout/IconLabelList"/>
    <dgm:cxn modelId="{20028DB2-9AE9-49C3-BDE1-15F84DE40764}" type="presParOf" srcId="{BFFB7AFE-924E-49EE-AD16-98A8EB467F3F}" destId="{BA454B0C-E958-4F87-AC5C-936D86EDC5F0}" srcOrd="4" destOrd="0" presId="urn:microsoft.com/office/officeart/2018/2/layout/IconLabelList"/>
    <dgm:cxn modelId="{89F1C7EC-6A92-4C97-B384-59BE9B3360C1}" type="presParOf" srcId="{BA454B0C-E958-4F87-AC5C-936D86EDC5F0}" destId="{8780CF2E-3604-4CD7-BD55-AA0107FD8E9D}" srcOrd="0" destOrd="0" presId="urn:microsoft.com/office/officeart/2018/2/layout/IconLabelList"/>
    <dgm:cxn modelId="{89E985A8-82BA-4B00-BEA6-482360B87836}" type="presParOf" srcId="{BA454B0C-E958-4F87-AC5C-936D86EDC5F0}" destId="{25A6DFFE-6722-4E20-821C-D587829C6E1C}" srcOrd="1" destOrd="0" presId="urn:microsoft.com/office/officeart/2018/2/layout/IconLabelList"/>
    <dgm:cxn modelId="{4B594019-23FF-4815-89A4-BE97C73E6449}" type="presParOf" srcId="{BA454B0C-E958-4F87-AC5C-936D86EDC5F0}" destId="{28AAB23C-EEE7-461F-8B3F-AFBFF15EBE93}" srcOrd="2" destOrd="0" presId="urn:microsoft.com/office/officeart/2018/2/layout/IconLabelList"/>
    <dgm:cxn modelId="{B32555FD-8805-4B6C-81D5-62AD68DD3EDA}" type="presParOf" srcId="{BFFB7AFE-924E-49EE-AD16-98A8EB467F3F}" destId="{C6211591-1511-4EFC-B8D8-65D9D04AC4F1}" srcOrd="5" destOrd="0" presId="urn:microsoft.com/office/officeart/2018/2/layout/IconLabelList"/>
    <dgm:cxn modelId="{EE5A2D41-C0A9-4A80-ACDA-1D5E94D6B83A}" type="presParOf" srcId="{BFFB7AFE-924E-49EE-AD16-98A8EB467F3F}" destId="{270D3DE9-3FC2-4FF1-AD3D-3858EF51FFCF}" srcOrd="6" destOrd="0" presId="urn:microsoft.com/office/officeart/2018/2/layout/IconLabelList"/>
    <dgm:cxn modelId="{C15B740C-D812-47EA-8607-9348F87F401D}" type="presParOf" srcId="{270D3DE9-3FC2-4FF1-AD3D-3858EF51FFCF}" destId="{6C895386-A935-40EE-8D16-4CA696875076}" srcOrd="0" destOrd="0" presId="urn:microsoft.com/office/officeart/2018/2/layout/IconLabelList"/>
    <dgm:cxn modelId="{5AF7C0C0-3BA3-4D10-9E79-2AA43A0189EE}" type="presParOf" srcId="{270D3DE9-3FC2-4FF1-AD3D-3858EF51FFCF}" destId="{65A78DBA-79F7-4196-9A22-39C1B9E84464}" srcOrd="1" destOrd="0" presId="urn:microsoft.com/office/officeart/2018/2/layout/IconLabelList"/>
    <dgm:cxn modelId="{8AF0EC6C-F10C-443C-BF22-F8B74044C94A}" type="presParOf" srcId="{270D3DE9-3FC2-4FF1-AD3D-3858EF51FFCF}" destId="{2B1BA8CB-89C2-47AC-9701-B87A568FF3A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33C240-1C97-4185-A563-3129968D9244}">
      <dsp:nvSpPr>
        <dsp:cNvPr id="0" name=""/>
        <dsp:cNvSpPr/>
      </dsp:nvSpPr>
      <dsp:spPr>
        <a:xfrm>
          <a:off x="349032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1B269-B952-46C6-8E31-EC0A4371DD15}">
      <dsp:nvSpPr>
        <dsp:cNvPr id="0" name=""/>
        <dsp:cNvSpPr/>
      </dsp:nvSpPr>
      <dsp:spPr>
        <a:xfrm>
          <a:off x="985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Reduce total board footprint</a:t>
          </a:r>
        </a:p>
      </dsp:txBody>
      <dsp:txXfrm>
        <a:off x="985" y="1949098"/>
        <a:ext cx="1265625" cy="506250"/>
      </dsp:txXfrm>
    </dsp:sp>
    <dsp:sp modelId="{FB6BF180-53F5-4D6A-AA6B-D08FF5FDB8F5}">
      <dsp:nvSpPr>
        <dsp:cNvPr id="0" name=""/>
        <dsp:cNvSpPr/>
      </dsp:nvSpPr>
      <dsp:spPr>
        <a:xfrm>
          <a:off x="1836141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08C181-650F-43B0-A659-BF7510884EC8}">
      <dsp:nvSpPr>
        <dsp:cNvPr id="0" name=""/>
        <dsp:cNvSpPr/>
      </dsp:nvSpPr>
      <dsp:spPr>
        <a:xfrm>
          <a:off x="1488094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 SMD components </a:t>
          </a:r>
        </a:p>
      </dsp:txBody>
      <dsp:txXfrm>
        <a:off x="1488094" y="1949098"/>
        <a:ext cx="1265625" cy="506250"/>
      </dsp:txXfrm>
    </dsp:sp>
    <dsp:sp modelId="{F33B3B7C-1377-414F-8A37-B23F315D95FB}">
      <dsp:nvSpPr>
        <dsp:cNvPr id="0" name=""/>
        <dsp:cNvSpPr/>
      </dsp:nvSpPr>
      <dsp:spPr>
        <a:xfrm>
          <a:off x="3323250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75EA1-173A-45FC-A608-EAC2DB4074D7}">
      <dsp:nvSpPr>
        <dsp:cNvPr id="0" name=""/>
        <dsp:cNvSpPr/>
      </dsp:nvSpPr>
      <dsp:spPr>
        <a:xfrm>
          <a:off x="2975204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Integrated Power Supply </a:t>
          </a:r>
        </a:p>
      </dsp:txBody>
      <dsp:txXfrm>
        <a:off x="2975204" y="1949098"/>
        <a:ext cx="1265625" cy="506250"/>
      </dsp:txXfrm>
    </dsp:sp>
    <dsp:sp modelId="{BD754729-B81A-4A73-B1E0-12CD6123AA7D}">
      <dsp:nvSpPr>
        <dsp:cNvPr id="0" name=""/>
        <dsp:cNvSpPr/>
      </dsp:nvSpPr>
      <dsp:spPr>
        <a:xfrm>
          <a:off x="4810360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98F8E-A8A1-470F-BC2F-36F2296F6BCF}">
      <dsp:nvSpPr>
        <dsp:cNvPr id="0" name=""/>
        <dsp:cNvSpPr/>
      </dsp:nvSpPr>
      <dsp:spPr>
        <a:xfrm>
          <a:off x="4462313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Decrease Total Cost</a:t>
          </a:r>
        </a:p>
      </dsp:txBody>
      <dsp:txXfrm>
        <a:off x="4462313" y="1949098"/>
        <a:ext cx="1265625" cy="506250"/>
      </dsp:txXfrm>
    </dsp:sp>
    <dsp:sp modelId="{D98EFFAC-BF00-4AC1-ACFB-DD3AAD4ABC87}">
      <dsp:nvSpPr>
        <dsp:cNvPr id="0" name=""/>
        <dsp:cNvSpPr/>
      </dsp:nvSpPr>
      <dsp:spPr>
        <a:xfrm>
          <a:off x="6297469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116F8-FB18-454E-AEC7-5ACC76B09CE6}">
      <dsp:nvSpPr>
        <dsp:cNvPr id="0" name=""/>
        <dsp:cNvSpPr/>
      </dsp:nvSpPr>
      <dsp:spPr>
        <a:xfrm>
          <a:off x="5949422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Improve Usability</a:t>
          </a:r>
        </a:p>
      </dsp:txBody>
      <dsp:txXfrm>
        <a:off x="5949422" y="1949098"/>
        <a:ext cx="1265625" cy="506250"/>
      </dsp:txXfrm>
    </dsp:sp>
    <dsp:sp modelId="{9735E61B-443D-4C00-86CA-CAA98B06A173}">
      <dsp:nvSpPr>
        <dsp:cNvPr id="0" name=""/>
        <dsp:cNvSpPr/>
      </dsp:nvSpPr>
      <dsp:spPr>
        <a:xfrm>
          <a:off x="7784579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36977-5385-4C99-824A-7C448F825D84}">
      <dsp:nvSpPr>
        <dsp:cNvPr id="0" name=""/>
        <dsp:cNvSpPr/>
      </dsp:nvSpPr>
      <dsp:spPr>
        <a:xfrm>
          <a:off x="7436532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Additional features</a:t>
          </a:r>
        </a:p>
      </dsp:txBody>
      <dsp:txXfrm>
        <a:off x="7436532" y="1949098"/>
        <a:ext cx="1265625" cy="506250"/>
      </dsp:txXfrm>
    </dsp:sp>
    <dsp:sp modelId="{CD096CF5-6AB3-4CA3-A2F4-E207F83F9505}">
      <dsp:nvSpPr>
        <dsp:cNvPr id="0" name=""/>
        <dsp:cNvSpPr/>
      </dsp:nvSpPr>
      <dsp:spPr>
        <a:xfrm>
          <a:off x="9271688" y="1162496"/>
          <a:ext cx="569531" cy="56953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9EADA-E8FF-4C16-89EB-FA6D8CB2F3CC}">
      <dsp:nvSpPr>
        <dsp:cNvPr id="0" name=""/>
        <dsp:cNvSpPr/>
      </dsp:nvSpPr>
      <dsp:spPr>
        <a:xfrm>
          <a:off x="8923641" y="1949098"/>
          <a:ext cx="1265625" cy="50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USB C connector </a:t>
          </a:r>
        </a:p>
      </dsp:txBody>
      <dsp:txXfrm>
        <a:off x="8923641" y="1949098"/>
        <a:ext cx="1265625" cy="5062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309B5-D8D9-43F9-8C05-B5111021696D}">
      <dsp:nvSpPr>
        <dsp:cNvPr id="0" name=""/>
        <dsp:cNvSpPr/>
      </dsp:nvSpPr>
      <dsp:spPr>
        <a:xfrm>
          <a:off x="0" y="37681"/>
          <a:ext cx="6513603" cy="139851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Prototype the circuit on a breadboard to aid in design</a:t>
          </a:r>
          <a:endParaRPr lang="en-US" sz="2500" kern="1200"/>
        </a:p>
      </dsp:txBody>
      <dsp:txXfrm>
        <a:off x="68270" y="105951"/>
        <a:ext cx="6377063" cy="1261975"/>
      </dsp:txXfrm>
    </dsp:sp>
    <dsp:sp modelId="{2ACB2D16-80A5-44BB-834A-6A0B9394AF0D}">
      <dsp:nvSpPr>
        <dsp:cNvPr id="0" name=""/>
        <dsp:cNvSpPr/>
      </dsp:nvSpPr>
      <dsp:spPr>
        <a:xfrm>
          <a:off x="0" y="1508197"/>
          <a:ext cx="6513603" cy="139851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Used an Arduino Nano development board</a:t>
          </a:r>
          <a:endParaRPr lang="en-US" sz="2500" kern="1200"/>
        </a:p>
      </dsp:txBody>
      <dsp:txXfrm>
        <a:off x="68270" y="1576467"/>
        <a:ext cx="6377063" cy="1261975"/>
      </dsp:txXfrm>
    </dsp:sp>
    <dsp:sp modelId="{BFE069E5-CEC7-4A9C-B90C-30345FBCE6B3}">
      <dsp:nvSpPr>
        <dsp:cNvPr id="0" name=""/>
        <dsp:cNvSpPr/>
      </dsp:nvSpPr>
      <dsp:spPr>
        <a:xfrm>
          <a:off x="0" y="2978713"/>
          <a:ext cx="6513603" cy="139851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Tested each module in breadboard prototype before having PCB assembled</a:t>
          </a:r>
          <a:endParaRPr lang="en-US" sz="2500" kern="1200"/>
        </a:p>
      </dsp:txBody>
      <dsp:txXfrm>
        <a:off x="68270" y="3046983"/>
        <a:ext cx="6377063" cy="1261975"/>
      </dsp:txXfrm>
    </dsp:sp>
    <dsp:sp modelId="{9E3391D1-DEFB-4E43-B27B-6B2830581470}">
      <dsp:nvSpPr>
        <dsp:cNvPr id="0" name=""/>
        <dsp:cNvSpPr/>
      </dsp:nvSpPr>
      <dsp:spPr>
        <a:xfrm>
          <a:off x="0" y="4449228"/>
          <a:ext cx="6513603" cy="139851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500" kern="1200"/>
            <a:t>Create functional software to specification beforehand – can directly port to the finished product.</a:t>
          </a:r>
          <a:endParaRPr lang="en-US" sz="2500" kern="1200"/>
        </a:p>
      </dsp:txBody>
      <dsp:txXfrm>
        <a:off x="68270" y="4517498"/>
        <a:ext cx="6377063" cy="12619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8B50F-50DA-428F-AA4F-723893568632}">
      <dsp:nvSpPr>
        <dsp:cNvPr id="0" name=""/>
        <dsp:cNvSpPr/>
      </dsp:nvSpPr>
      <dsp:spPr>
        <a:xfrm>
          <a:off x="551758" y="128608"/>
          <a:ext cx="705585" cy="705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64B5E-892D-4C3F-B056-99A36A168C82}">
      <dsp:nvSpPr>
        <dsp:cNvPr id="0" name=""/>
        <dsp:cNvSpPr/>
      </dsp:nvSpPr>
      <dsp:spPr>
        <a:xfrm>
          <a:off x="120566" y="106952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Logic/design for controlling stepper motor</a:t>
          </a:r>
        </a:p>
      </dsp:txBody>
      <dsp:txXfrm>
        <a:off x="120566" y="1069525"/>
        <a:ext cx="1567968" cy="627187"/>
      </dsp:txXfrm>
    </dsp:sp>
    <dsp:sp modelId="{0F6F325B-58D5-4814-88A8-41FC08079EC2}">
      <dsp:nvSpPr>
        <dsp:cNvPr id="0" name=""/>
        <dsp:cNvSpPr/>
      </dsp:nvSpPr>
      <dsp:spPr>
        <a:xfrm>
          <a:off x="2394121" y="128608"/>
          <a:ext cx="705585" cy="705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0A285-149F-43A5-BAD7-C27A25678615}">
      <dsp:nvSpPr>
        <dsp:cNvPr id="0" name=""/>
        <dsp:cNvSpPr/>
      </dsp:nvSpPr>
      <dsp:spPr>
        <a:xfrm>
          <a:off x="1962930" y="1069525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Multi-plex vs single driven</a:t>
          </a:r>
        </a:p>
      </dsp:txBody>
      <dsp:txXfrm>
        <a:off x="1962930" y="1069525"/>
        <a:ext cx="1567968" cy="627187"/>
      </dsp:txXfrm>
    </dsp:sp>
    <dsp:sp modelId="{3B8DB043-2EEE-4211-AE46-BE9A32403710}">
      <dsp:nvSpPr>
        <dsp:cNvPr id="0" name=""/>
        <dsp:cNvSpPr/>
      </dsp:nvSpPr>
      <dsp:spPr>
        <a:xfrm>
          <a:off x="551758" y="2088705"/>
          <a:ext cx="705585" cy="705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0CDCD2-393E-4C09-ABD0-99D877A6FD5A}">
      <dsp:nvSpPr>
        <dsp:cNvPr id="0" name=""/>
        <dsp:cNvSpPr/>
      </dsp:nvSpPr>
      <dsp:spPr>
        <a:xfrm>
          <a:off x="120566" y="3029623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Bidirectional TVS, current limiters etc </a:t>
          </a:r>
        </a:p>
      </dsp:txBody>
      <dsp:txXfrm>
        <a:off x="120566" y="3029623"/>
        <a:ext cx="1567968" cy="627187"/>
      </dsp:txXfrm>
    </dsp:sp>
    <dsp:sp modelId="{97F92348-78C0-42A8-91E3-D8D1CEA4A7A2}">
      <dsp:nvSpPr>
        <dsp:cNvPr id="0" name=""/>
        <dsp:cNvSpPr/>
      </dsp:nvSpPr>
      <dsp:spPr>
        <a:xfrm>
          <a:off x="2394121" y="2088705"/>
          <a:ext cx="705585" cy="7055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447A7-FFDC-4CFC-9F95-701F731F0910}">
      <dsp:nvSpPr>
        <dsp:cNvPr id="0" name=""/>
        <dsp:cNvSpPr/>
      </dsp:nvSpPr>
      <dsp:spPr>
        <a:xfrm>
          <a:off x="1962930" y="3029623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Possible harm due to ESD events</a:t>
          </a:r>
        </a:p>
      </dsp:txBody>
      <dsp:txXfrm>
        <a:off x="1962930" y="3029623"/>
        <a:ext cx="1567968" cy="627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86C21-7B9D-45B7-9F9E-C02963151C26}">
      <dsp:nvSpPr>
        <dsp:cNvPr id="0" name=""/>
        <dsp:cNvSpPr/>
      </dsp:nvSpPr>
      <dsp:spPr>
        <a:xfrm>
          <a:off x="283963" y="1037507"/>
          <a:ext cx="877113" cy="8771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F333A-83CB-4C87-BC30-6714EBEEF53F}">
      <dsp:nvSpPr>
        <dsp:cNvPr id="0" name=""/>
        <dsp:cNvSpPr/>
      </dsp:nvSpPr>
      <dsp:spPr>
        <a:xfrm>
          <a:off x="470888" y="1224433"/>
          <a:ext cx="503261" cy="5032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5BA6D-9C6B-4ABA-B38F-80914FDEDAC6}">
      <dsp:nvSpPr>
        <dsp:cNvPr id="0" name=""/>
        <dsp:cNvSpPr/>
      </dsp:nvSpPr>
      <dsp:spPr>
        <a:xfrm>
          <a:off x="3574" y="2187820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SMT topology</a:t>
          </a:r>
          <a:endParaRPr lang="en-US" sz="1200" kern="1200"/>
        </a:p>
      </dsp:txBody>
      <dsp:txXfrm>
        <a:off x="3574" y="2187820"/>
        <a:ext cx="1437890" cy="575156"/>
      </dsp:txXfrm>
    </dsp:sp>
    <dsp:sp modelId="{75F5B1C5-552D-4DF9-BBB4-E0C94DF113A8}">
      <dsp:nvSpPr>
        <dsp:cNvPr id="0" name=""/>
        <dsp:cNvSpPr/>
      </dsp:nvSpPr>
      <dsp:spPr>
        <a:xfrm>
          <a:off x="1973484" y="1037507"/>
          <a:ext cx="877113" cy="8771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F211B-20B0-4871-8AB4-EC0A806FD671}">
      <dsp:nvSpPr>
        <dsp:cNvPr id="0" name=""/>
        <dsp:cNvSpPr/>
      </dsp:nvSpPr>
      <dsp:spPr>
        <a:xfrm>
          <a:off x="2160410" y="1224433"/>
          <a:ext cx="503261" cy="5032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C0EAD-D33D-47A1-9797-B536DB5E2253}">
      <dsp:nvSpPr>
        <dsp:cNvPr id="0" name=""/>
        <dsp:cNvSpPr/>
      </dsp:nvSpPr>
      <dsp:spPr>
        <a:xfrm>
          <a:off x="1693095" y="2187820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Single MCU controls all modules</a:t>
          </a:r>
          <a:endParaRPr lang="en-US" sz="1200" kern="1200"/>
        </a:p>
      </dsp:txBody>
      <dsp:txXfrm>
        <a:off x="1693095" y="2187820"/>
        <a:ext cx="1437890" cy="575156"/>
      </dsp:txXfrm>
    </dsp:sp>
    <dsp:sp modelId="{C82C6A35-E89A-4B66-893F-50AA9100165E}">
      <dsp:nvSpPr>
        <dsp:cNvPr id="0" name=""/>
        <dsp:cNvSpPr/>
      </dsp:nvSpPr>
      <dsp:spPr>
        <a:xfrm>
          <a:off x="3663006" y="1037507"/>
          <a:ext cx="877113" cy="8771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ABC7D-DB6D-494B-A134-C43ABCC030C9}">
      <dsp:nvSpPr>
        <dsp:cNvPr id="0" name=""/>
        <dsp:cNvSpPr/>
      </dsp:nvSpPr>
      <dsp:spPr>
        <a:xfrm>
          <a:off x="3849931" y="1224433"/>
          <a:ext cx="503261" cy="5032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23A9D-3E13-42E2-B98A-9280E24DFBDB}">
      <dsp:nvSpPr>
        <dsp:cNvPr id="0" name=""/>
        <dsp:cNvSpPr/>
      </dsp:nvSpPr>
      <dsp:spPr>
        <a:xfrm>
          <a:off x="3382617" y="2187820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USB-C power supply</a:t>
          </a:r>
          <a:endParaRPr lang="en-US" sz="1200" kern="1200"/>
        </a:p>
      </dsp:txBody>
      <dsp:txXfrm>
        <a:off x="3382617" y="2187820"/>
        <a:ext cx="1437890" cy="575156"/>
      </dsp:txXfrm>
    </dsp:sp>
    <dsp:sp modelId="{564A8F93-E262-4288-8A90-BB3E094B926E}">
      <dsp:nvSpPr>
        <dsp:cNvPr id="0" name=""/>
        <dsp:cNvSpPr/>
      </dsp:nvSpPr>
      <dsp:spPr>
        <a:xfrm>
          <a:off x="5352527" y="1037507"/>
          <a:ext cx="877113" cy="87711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9DBB5D-B1F1-431A-B9F8-53FA2B0A5542}">
      <dsp:nvSpPr>
        <dsp:cNvPr id="0" name=""/>
        <dsp:cNvSpPr/>
      </dsp:nvSpPr>
      <dsp:spPr>
        <a:xfrm>
          <a:off x="5539453" y="1224433"/>
          <a:ext cx="503261" cy="5032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78C9B-2F6F-4F4E-86EF-39AED63DC8EE}">
      <dsp:nvSpPr>
        <dsp:cNvPr id="0" name=""/>
        <dsp:cNvSpPr/>
      </dsp:nvSpPr>
      <dsp:spPr>
        <a:xfrm>
          <a:off x="5072138" y="2187820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Port expanders for GPIO</a:t>
          </a:r>
          <a:endParaRPr lang="en-US" sz="1200" kern="1200"/>
        </a:p>
      </dsp:txBody>
      <dsp:txXfrm>
        <a:off x="5072138" y="2187820"/>
        <a:ext cx="1437890" cy="575156"/>
      </dsp:txXfrm>
    </dsp:sp>
    <dsp:sp modelId="{F346A807-DAE0-4872-96A8-AF4A419A80F0}">
      <dsp:nvSpPr>
        <dsp:cNvPr id="0" name=""/>
        <dsp:cNvSpPr/>
      </dsp:nvSpPr>
      <dsp:spPr>
        <a:xfrm>
          <a:off x="283963" y="3122449"/>
          <a:ext cx="877113" cy="87711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D17960-9DD7-447E-83AC-1A02667878DB}">
      <dsp:nvSpPr>
        <dsp:cNvPr id="0" name=""/>
        <dsp:cNvSpPr/>
      </dsp:nvSpPr>
      <dsp:spPr>
        <a:xfrm>
          <a:off x="470888" y="3309375"/>
          <a:ext cx="503261" cy="5032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F236A-0FD9-41DA-9C2A-78BB8D0D32D3}">
      <dsp:nvSpPr>
        <dsp:cNvPr id="0" name=""/>
        <dsp:cNvSpPr/>
      </dsp:nvSpPr>
      <dsp:spPr>
        <a:xfrm>
          <a:off x="3574" y="4272761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OLED screen for frequency generator</a:t>
          </a:r>
          <a:endParaRPr lang="en-US" sz="1200" kern="1200"/>
        </a:p>
      </dsp:txBody>
      <dsp:txXfrm>
        <a:off x="3574" y="4272761"/>
        <a:ext cx="1437890" cy="575156"/>
      </dsp:txXfrm>
    </dsp:sp>
    <dsp:sp modelId="{3CF78742-59DA-447C-A19D-91835E5F75C1}">
      <dsp:nvSpPr>
        <dsp:cNvPr id="0" name=""/>
        <dsp:cNvSpPr/>
      </dsp:nvSpPr>
      <dsp:spPr>
        <a:xfrm>
          <a:off x="1973484" y="3122449"/>
          <a:ext cx="877113" cy="87711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CE409-FAC4-47F0-8F55-CDC3972537D4}">
      <dsp:nvSpPr>
        <dsp:cNvPr id="0" name=""/>
        <dsp:cNvSpPr/>
      </dsp:nvSpPr>
      <dsp:spPr>
        <a:xfrm>
          <a:off x="2160410" y="3309375"/>
          <a:ext cx="503261" cy="5032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558B9-9D1D-4004-AA6A-52F9AB076A17}">
      <dsp:nvSpPr>
        <dsp:cNvPr id="0" name=""/>
        <dsp:cNvSpPr/>
      </dsp:nvSpPr>
      <dsp:spPr>
        <a:xfrm>
          <a:off x="1693095" y="4272761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Assembly</a:t>
          </a:r>
          <a:endParaRPr lang="en-US" sz="1200" kern="1200"/>
        </a:p>
      </dsp:txBody>
      <dsp:txXfrm>
        <a:off x="1693095" y="4272761"/>
        <a:ext cx="1437890" cy="575156"/>
      </dsp:txXfrm>
    </dsp:sp>
    <dsp:sp modelId="{C1C7538B-A0C0-4791-83AB-2AE2915CCCCB}">
      <dsp:nvSpPr>
        <dsp:cNvPr id="0" name=""/>
        <dsp:cNvSpPr/>
      </dsp:nvSpPr>
      <dsp:spPr>
        <a:xfrm>
          <a:off x="3663006" y="3122449"/>
          <a:ext cx="877113" cy="87711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159787-36C6-4712-98C5-58082F7C50B2}">
      <dsp:nvSpPr>
        <dsp:cNvPr id="0" name=""/>
        <dsp:cNvSpPr/>
      </dsp:nvSpPr>
      <dsp:spPr>
        <a:xfrm>
          <a:off x="3849931" y="3309375"/>
          <a:ext cx="503261" cy="50326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09983-F766-4F3E-81E2-A9D0B3C555B5}">
      <dsp:nvSpPr>
        <dsp:cNvPr id="0" name=""/>
        <dsp:cNvSpPr/>
      </dsp:nvSpPr>
      <dsp:spPr>
        <a:xfrm>
          <a:off x="3382617" y="4272761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Choosing components</a:t>
          </a:r>
          <a:endParaRPr lang="en-US" sz="1200" kern="1200"/>
        </a:p>
      </dsp:txBody>
      <dsp:txXfrm>
        <a:off x="3382617" y="4272761"/>
        <a:ext cx="1437890" cy="575156"/>
      </dsp:txXfrm>
    </dsp:sp>
    <dsp:sp modelId="{D18A673A-5F08-40F7-92AB-86BD0D58188A}">
      <dsp:nvSpPr>
        <dsp:cNvPr id="0" name=""/>
        <dsp:cNvSpPr/>
      </dsp:nvSpPr>
      <dsp:spPr>
        <a:xfrm>
          <a:off x="5352527" y="3122449"/>
          <a:ext cx="877113" cy="87711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D4C966-48AB-4B57-B022-DF410E4BCB2D}">
      <dsp:nvSpPr>
        <dsp:cNvPr id="0" name=""/>
        <dsp:cNvSpPr/>
      </dsp:nvSpPr>
      <dsp:spPr>
        <a:xfrm>
          <a:off x="5539453" y="3309375"/>
          <a:ext cx="503261" cy="50326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C6D628-533E-4EBC-9581-695ADC870111}">
      <dsp:nvSpPr>
        <dsp:cNvPr id="0" name=""/>
        <dsp:cNvSpPr/>
      </dsp:nvSpPr>
      <dsp:spPr>
        <a:xfrm>
          <a:off x="5072138" y="4272761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200" kern="1200"/>
            <a:t>Protection</a:t>
          </a:r>
          <a:endParaRPr lang="en-US" sz="1200" kern="1200"/>
        </a:p>
      </dsp:txBody>
      <dsp:txXfrm>
        <a:off x="5072138" y="4272761"/>
        <a:ext cx="1437890" cy="5751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A4786-25FC-409F-B63B-5B1A953BB431}">
      <dsp:nvSpPr>
        <dsp:cNvPr id="0" name=""/>
        <dsp:cNvSpPr/>
      </dsp:nvSpPr>
      <dsp:spPr>
        <a:xfrm>
          <a:off x="1076213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4CB36-9729-46B8-A2B9-705A3834DE62}">
      <dsp:nvSpPr>
        <dsp:cNvPr id="0" name=""/>
        <dsp:cNvSpPr/>
      </dsp:nvSpPr>
      <dsp:spPr>
        <a:xfrm>
          <a:off x="338168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Full SMT and automated assembly.</a:t>
          </a:r>
          <a:endParaRPr lang="en-US" sz="1500" kern="1200"/>
        </a:p>
      </dsp:txBody>
      <dsp:txXfrm>
        <a:off x="338168" y="1887237"/>
        <a:ext cx="2683800" cy="720000"/>
      </dsp:txXfrm>
    </dsp:sp>
    <dsp:sp modelId="{DFD74892-DCFA-4779-8AA2-463CC290BBC6}">
      <dsp:nvSpPr>
        <dsp:cNvPr id="0" name=""/>
        <dsp:cNvSpPr/>
      </dsp:nvSpPr>
      <dsp:spPr>
        <a:xfrm>
          <a:off x="4229679" y="326402"/>
          <a:ext cx="1207710" cy="12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F5817-1FB8-4621-B69C-12EDCB333E89}">
      <dsp:nvSpPr>
        <dsp:cNvPr id="0" name=""/>
        <dsp:cNvSpPr/>
      </dsp:nvSpPr>
      <dsp:spPr>
        <a:xfrm>
          <a:off x="3491634" y="1887237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Improved aesthetic and better use of space.</a:t>
          </a:r>
          <a:endParaRPr lang="en-US" sz="1500" kern="1200"/>
        </a:p>
      </dsp:txBody>
      <dsp:txXfrm>
        <a:off x="3491634" y="1887237"/>
        <a:ext cx="2683800" cy="720000"/>
      </dsp:txXfrm>
    </dsp:sp>
    <dsp:sp modelId="{8780CF2E-3604-4CD7-BD55-AA0107FD8E9D}">
      <dsp:nvSpPr>
        <dsp:cNvPr id="0" name=""/>
        <dsp:cNvSpPr/>
      </dsp:nvSpPr>
      <dsp:spPr>
        <a:xfrm>
          <a:off x="1076213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AB23C-EEE7-461F-8B3F-AFBFF15EBE93}">
      <dsp:nvSpPr>
        <dsp:cNvPr id="0" name=""/>
        <dsp:cNvSpPr/>
      </dsp:nvSpPr>
      <dsp:spPr>
        <a:xfrm>
          <a:off x="338168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Integration of serial programming into USB interface.</a:t>
          </a:r>
          <a:endParaRPr lang="en-US" sz="1500" kern="1200"/>
        </a:p>
      </dsp:txBody>
      <dsp:txXfrm>
        <a:off x="338168" y="4839023"/>
        <a:ext cx="2683800" cy="720000"/>
      </dsp:txXfrm>
    </dsp:sp>
    <dsp:sp modelId="{6C895386-A935-40EE-8D16-4CA696875076}">
      <dsp:nvSpPr>
        <dsp:cNvPr id="0" name=""/>
        <dsp:cNvSpPr/>
      </dsp:nvSpPr>
      <dsp:spPr>
        <a:xfrm>
          <a:off x="4229679" y="3278188"/>
          <a:ext cx="1207710" cy="1207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1BA8CB-89C2-47AC-9701-B87A568FF3A6}">
      <dsp:nvSpPr>
        <dsp:cNvPr id="0" name=""/>
        <dsp:cNvSpPr/>
      </dsp:nvSpPr>
      <dsp:spPr>
        <a:xfrm>
          <a:off x="3491634" y="4839023"/>
          <a:ext cx="26838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500" kern="1200"/>
            <a:t>Better integration of OLED display.</a:t>
          </a:r>
          <a:endParaRPr lang="en-US" sz="1500" kern="1200"/>
        </a:p>
      </dsp:txBody>
      <dsp:txXfrm>
        <a:off x="3491634" y="4839023"/>
        <a:ext cx="26838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6T01:27:35.56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0,'0'10,"0"3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16T01:27:44.34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1101 439,'34'0,"0"1,1 1,-1 2,0 1,16 6,0 1,-1-2,2-3,-1-1,8-3,205-3,-110-3,-29 5,138-5,-254 3,-1-2,0 1,0-1,0 0,-1 0,1-1,0 1,-1-2,0 1,0-1,0 0,0 0,2-2,-6 4,0 0,0 0,0 0,0 0,0 0,0 0,-1-1,1 1,-1-1,0 1,1-1,-1 1,0-1,0 0,-1 0,1 1,-1-1,1 0,-1 0,0 0,0 0,0 0,0 1,-1-1,1 0,-1 0,0 0,0 1,0-1,0 0,0 1,0-1,-1 1,0-1,-4-5,0 1,-1 0,0 0,0 0,-1 1,0 0,0 1,0 0,-1 0,0 1,0 0,0 1,-5-2,-26-8,0 3,-21-3,-71-17,80 16,-1 3,0 1,0 3,-36 1,-84 6,-326 4,480-4,0 1,1 1,-1 0,0 1,-12 5,29-8,1 0,0 1,0-1,0 1,0-1,0 1,0-1,0 1,0 0,0-1,0 1,0 0,0 0,1 0,-1 0,0 0,1 0,-1-1,1 1,0-1,0 1,0-1,0 1,0-1,0 1,0-1,0 1,1-1,-1 0,0 1,0-1,0 1,0-1,1 1,-1-1,0 0,0 1,1-1,-1 1,0-1,1 0,-1 1,0-1,1 0,2 3,1 0,0-1,0 1,0-1,1 0,-1 0,3 0,68 21,2-4,78 10,-40-9,31 4,100 3,150-8,-279-14,1034 5,-714-12,3507 2,-3826-5,1-5,5-7,91-8,-146 19,148-12,13 10,5561 9,-5449-16,-30 0,1288 14,-770 3,-148-2,-563-5,106-19,60-4,-64 28,-114 2,0-5,33-8,72-15,1 10,5 9,118 10,372-5,-470-12,36-1,817 13,-563 4,2666-2,-3110-4,-1-4,41-10,-31 4,78-1,268 16,68-2,-337-13,39-1,857 14,-511 3,-550-2,28-1,-32 1,1 0,-1 0,0 0,1-1,-1 1,0 0,1 0,-1-1,0 1,0-1,0 1,1-1,-1 0,0 0,0 1,0-1,0 0,0 0,-1 0,0 0,0 1,0-1,0 0,-1 1,1-1,0 1,-1-1,1 1,0-1,-1 0,1 1,-1 0,1-1,-1 1,1-1,-1 1,1-1,-1 1,1 0,-1 0,0-1,1 1,-1 0,1 0,-1-1,0 1,1 0,-1 0,0 0,1 0,-1 0,-32-8,0 1,0 2,0 1,-1 1,-13 2,7 0,-629-7,546 9,47 3,1 4,0 3,-25 8,15-2,0-4,-29-1,32-10,-49 3,111-3,1 1,-1 1,1 0,0 2,-9 4,23-9,1 2,-1-1,1 0,-1 1,1 0,0 0,0 0,0 1,0-1,1 1,-1 0,1 0,0 0,-2 4,4-6,0 0,0 1,0-1,1 0,-1 0,1 1,0-1,-1 0,1 0,0 1,0-1,1 0,-1 1,0-1,1 0,-1 0,1 0,0 1,0-1,0 0,0 0,0 0,0 0,1 0,-1-1,1 1,-1 0,1-1,-1 1,1-1,0 1,0-1,2 1,14 11,1-1,1-1,0-1,0-1,1-1,12 3,40 10,19 1,-65-16,37 9,156 30,-165-36,1-3,0-3,3-2,-18-2,0-3,0-1,-1-2,1-2,0-3,41-6,39-4,-37 8,12-11,-66 16,-1 1,25-3,-32 8,-14 3,-1 0,0-1,0 0,1-1,-1 1,0-1,0-1,0 1,-1-1,1 0,0-1,1-1,-7 4,0 0,0-1,0 1,0 0,-1 0,1-1,0 1,-1 0,1-1,-1 1,1-1,-1 1,0 0,0-1,1 1,-1-1,0 1,0-1,-1 1,1-1,0 1,0-1,-1 1,1-1,-1 1,1 0,-1-1,0 1,1 0,-1-1,0 1,0 0,0 0,0 0,0 0,0 0,-1-1,-4-4,0 0,-1 1,1-1,-1 1,0 1,-2-2,-18-7,-1 1,0 0,0 3,-1 0,-1 2,-16-2,-25-2,-1 4,-16 2,-384 6,201 2,-136-3,396 0,-44 3,52-3,0 1,0 0,1-1,-1 1,0 0,1 0,-1 0,1 1,-1-1,1 1,0-1,-1 1,1 0,0 0,0 0,0 0,0 1,1-2,1-1,-1 1,1 0,0-1,-1 1,1 0,0-1,-1 1,1 0,0 0,0-1,0 1,0 0,-1 0,1-1,0 1,0 0,1 0,-1-1,0 1,0 0,0 0,0-1,1 1,-1 0,0 0,1 0,0 0,1 1,0 0,-1-1,1 1,0-1,0 1,0-1,0 0,0 0,2 1,32 13,1-2,0-2,1-1,1-2,0-2,-9 0,134 22,135 3,172-15,-449-16,4 1,1-1,-1-2,22-4,-22-3,-25 9,-1 0,0 0,1 0,-1 0,0 0,1 0,-1 0,0 0,1-1,-1 1,0 0,1 0,-1 0,0-1,1 1,-1 0,0 0,0-1,1 1,-1 0,0 0,0-1,0 1,0 0,1-1,-1 1,0 0,0-1,0 1,0 0,0-1,0 1,0-1,0 1,0 0,0-1,0 1,0 0,0-1,0 1,0 0,0-1,0 1,-1 0,1-1,0 1,0 0,0-1,-1 1,1 0,0 0,0-1,-1 1,1 0,0 0,0-1,-1 1,1 0,0 0,-1 0,1-1,0 1,-1 0,1 0,-10-4,1 1,-1 0,0 0,0 1,0 0,-1 1,-2 0,-17-3,-226-29,-235-1,-690 35,9 26,-461 6,716-19,-193 0,-1488-15,2243 14,-5 16,-164 9,-996-26,956-15,-1962 2,1460-24,6-29,793 39,-216-16,-395-17,289 20,-76-1,-1239 22,1065 10,240 12,131-2,306-4,-50 12,-124 8,202-25,-234 12,58-3,-52-14,119-1,-2367 2,2528-4,0-3,-45-12,37 5,-77-1,24 14,107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39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QuickStarter has created an outline to help you get started on your presentation. Some slides include information here in the notes to provide additional topics for you to research.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3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1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66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QuickStarter has created an outline to help you get started on your presentation. Some slides include information here in the notes to provide additional topics for you to research.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46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30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89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90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586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0841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55AE-CB82-467B-8D44-9A618189A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F4540-5DD4-4D20-9043-63E0D3788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078E-97F5-4B98-B6C7-13C77C7DF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B37DF-99B3-44BB-BEDB-5D847464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6DE4B-6F51-4D8F-95B7-2DCE54D9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98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2534-4296-41C1-82B4-167D5752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DC516-58D9-46F0-B76B-BF3B1BBD0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BCC8C-8F4C-4CC5-A266-56D44BD1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34690-21DF-4C44-9F92-33267EAF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3F0B0-3544-43F6-90CC-9D41DF3E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8A9F4-4F22-4A4C-8AC9-D5114EB61955}"/>
              </a:ext>
            </a:extLst>
          </p:cNvPr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77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86DA-A0A9-4B38-9E53-2DBE2344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EDEB7-E9D5-41A7-9497-9578E1C1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2804-6288-4FEA-9680-752B0EA4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BB906-9DF6-48E9-9A1E-531570EB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D9551-960D-4C27-999F-FCD95A46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1605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0C67-382D-4ED2-B27A-E7A909E5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6F40F-1C7D-4555-A91E-625178928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D3F1D-3A12-4276-94F9-F768BE0BD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D0ABF-4381-4B0A-8983-26E34E46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6D9D5-4C98-4504-BECC-E0F25561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2D188-2C24-4BB8-85FC-D1853102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8480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E5AE-DE37-4AA7-AE02-7C1E1B58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745F1-12E6-455E-BC1F-40A1BDEB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71B83-4E21-4CFD-8DB6-C63D0993A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AA1D7-5C50-4839-8AD2-E615813F2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35BD9-4817-4CB9-94FE-CEC4AFE8E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35096A-CF53-4283-AA57-A0EC7ABD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15589-2DCE-4A57-A3C3-3E648F35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FF237-05BF-4275-A84E-69B2CD8F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3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310F-E6F0-4BF4-84A5-6BD01175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A5944-5805-4872-90E8-5092DF636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721FB-9F0A-469D-AA68-A6A6D0312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EA7A9-B7DE-45CC-A0C5-1A5D98C5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584537-B5A6-44BD-94A4-1FCE9308E60F}"/>
              </a:ext>
            </a:extLst>
          </p:cNvPr>
          <p:cNvGrpSpPr/>
          <p:nvPr userDrawn="1"/>
        </p:nvGrpSpPr>
        <p:grpSpPr>
          <a:xfrm>
            <a:off x="12578642" y="2"/>
            <a:ext cx="2196697" cy="1816099"/>
            <a:chOff x="12554553" y="1"/>
            <a:chExt cx="1647523" cy="1816099"/>
          </a:xfrm>
          <a:solidFill>
            <a:schemeClr val="accent6"/>
          </a:solidFill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D719FBFB-A80C-4C85-8FF5-2864EA38A4B7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grpFill/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6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6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6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6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6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6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3D50D7-4E5C-4103-8849-42618577EC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687086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54A03B-A840-47FA-9D6E-B24BFA068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24312-DE75-4FB3-A4C7-E49EFEE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4B86B-E93C-4FCF-96CA-88DBB81C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2677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DD80-3789-467C-ACCB-22C4923E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3F89C-1647-441D-A3BF-C6E62F245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60AF5-8EA2-4197-A5D7-D3A4B9462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43B89-FA33-47ED-B120-038CCD64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C0D67-A68E-423A-9CA7-9A9BFE88C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6739C-D1DE-4ACA-A889-D107653D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3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E4E5D8-9E8A-4447-9BCA-83984C5C2720}"/>
              </a:ext>
            </a:extLst>
          </p:cNvPr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403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BF41-2F70-4F07-9521-8E4E99FC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EDFC33-61F7-4ED8-B9BC-08D2C25A6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1B689-76D8-4F95-9851-CC4C13948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61167-F7BF-4D65-A54B-0EB89C48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83498-A59D-401E-BC91-8134BB8B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7B57-84A5-4C01-9275-33CAD792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71536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FFF1-1FEB-48EA-8016-BCC1EBEF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DC7BB-E860-48DE-864B-33E89CB38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E73D-55C2-4A69-9437-A77C2970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9B097-FB4D-465D-B54C-AD11FF57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CD978-EC59-4C10-AA18-8EAE5EB8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447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BF018-93C4-4DBA-9C09-E97D45DED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19096-A20A-48F5-AC10-5875ECC84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D103E-D856-4A4D-AD50-C54CF189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017C2-8FE2-4E9C-B963-541CD6979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573F1-AD86-4878-A3F2-1D322404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2881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55AE-CB82-467B-8D44-9A618189A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F4540-5DD4-4D20-9043-63E0D3788A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D078E-97F5-4B98-B6C7-13C77C7DF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B37DF-99B3-44BB-BEDB-5D8474640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6DE4B-6F51-4D8F-95B7-2DCE54D9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989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2534-4296-41C1-82B4-167D5752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DC516-58D9-46F0-B76B-BF3B1BBD0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BCC8C-8F4C-4CC5-A266-56D44BD1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2CD92-9D15-43B4-8516-073FCDAC90D4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34690-21DF-4C44-9F92-33267EAF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3F0B0-3544-43F6-90CC-9D41DF3E2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8A9F4-4F22-4A4C-8AC9-D5114EB61955}"/>
              </a:ext>
            </a:extLst>
          </p:cNvPr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770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86DA-A0A9-4B38-9E53-2DBE2344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EDEB7-E9D5-41A7-9497-9578E1C1E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2804-6288-4FEA-9680-752B0EA4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BB906-9DF6-48E9-9A1E-531570EB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D9551-960D-4C27-999F-FCD95A461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16053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0C67-382D-4ED2-B27A-E7A909E54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6F40F-1C7D-4555-A91E-625178928E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D3F1D-3A12-4276-94F9-F768BE0BD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D0ABF-4381-4B0A-8983-26E34E46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6D9D5-4C98-4504-BECC-E0F25561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2D188-2C24-4BB8-85FC-D1853102E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8480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E5AE-DE37-4AA7-AE02-7C1E1B58B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745F1-12E6-455E-BC1F-40A1BDEB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71B83-4E21-4CFD-8DB6-C63D0993A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AA1D7-5C50-4839-8AD2-E615813F2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635BD9-4817-4CB9-94FE-CEC4AFE8EE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35096A-CF53-4283-AA57-A0EC7ABDF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15589-2DCE-4A57-A3C3-3E648F35D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FF237-05BF-4275-A84E-69B2CD8F5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36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F310F-E6F0-4BF4-84A5-6BD01175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A5944-5805-4872-90E8-5092DF636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721FB-9F0A-469D-AA68-A6A6D0312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EA7A9-B7DE-45CC-A0C5-1A5D98C5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584537-B5A6-44BD-94A4-1FCE9308E60F}"/>
              </a:ext>
            </a:extLst>
          </p:cNvPr>
          <p:cNvGrpSpPr/>
          <p:nvPr userDrawn="1"/>
        </p:nvGrpSpPr>
        <p:grpSpPr>
          <a:xfrm>
            <a:off x="12578642" y="2"/>
            <a:ext cx="2196697" cy="1816099"/>
            <a:chOff x="12554553" y="1"/>
            <a:chExt cx="1647523" cy="1816099"/>
          </a:xfrm>
          <a:solidFill>
            <a:schemeClr val="accent6"/>
          </a:solidFill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D719FBFB-A80C-4C85-8FF5-2864EA38A4B7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grpFill/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6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6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6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6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6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6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3D50D7-4E5C-4103-8849-42618577EC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687086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54A03B-A840-47FA-9D6E-B24BFA068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24312-DE75-4FB3-A4C7-E49EFEE8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4B86B-E93C-4FCF-96CA-88DBB81C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267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2162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DD80-3789-467C-ACCB-22C4923E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3F89C-1647-441D-A3BF-C6E62F245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60AF5-8EA2-4197-A5D7-D3A4B9462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43B89-FA33-47ED-B120-038CCD64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C0D67-A68E-423A-9CA7-9A9BFE88C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6739C-D1DE-4ACA-A889-D107653D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382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BF41-2F70-4F07-9521-8E4E99FC3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EDFC33-61F7-4ED8-B9BC-08D2C25A67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1B689-76D8-4F95-9851-CC4C13948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61167-F7BF-4D65-A54B-0EB89C484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83498-A59D-401E-BC91-8134BB8B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97B57-84A5-4C01-9275-33CAD792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71536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9FFF1-1FEB-48EA-8016-BCC1EBEF9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DC7BB-E860-48DE-864B-33E89CB38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0E73D-55C2-4A69-9437-A77C2970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9B097-FB4D-465D-B54C-AD11FF578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CD978-EC59-4C10-AA18-8EAE5EB8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4476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BF018-93C4-4DBA-9C09-E97D45DED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19096-A20A-48F5-AC10-5875ECC84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D103E-D856-4A4D-AD50-C54CF189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017C2-8FE2-4E9C-B963-541CD6979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573F1-AD86-4878-A3F2-1D322404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288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250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7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5949A1-8204-4C4D-84A9-D2E279665FCF}"/>
              </a:ext>
            </a:extLst>
          </p:cNvPr>
          <p:cNvGrpSpPr/>
          <p:nvPr userDrawn="1"/>
        </p:nvGrpSpPr>
        <p:grpSpPr>
          <a:xfrm>
            <a:off x="12578642" y="2"/>
            <a:ext cx="2196697" cy="1816099"/>
            <a:chOff x="12554553" y="1"/>
            <a:chExt cx="1647523" cy="1816099"/>
          </a:xfrm>
          <a:solidFill>
            <a:schemeClr val="accent6"/>
          </a:solidFill>
        </p:grpSpPr>
        <p:sp>
          <p:nvSpPr>
            <p:cNvPr id="7" name="Rectangle: Folded Corner 6">
              <a:extLst>
                <a:ext uri="{FF2B5EF4-FFF2-40B4-BE49-F238E27FC236}">
                  <a16:creationId xmlns:a16="http://schemas.microsoft.com/office/drawing/2014/main" id="{0C40D2C4-0179-4273-BB2C-28DC88F14024}"/>
                </a:ext>
              </a:extLst>
            </p:cNvPr>
            <p:cNvSpPr/>
            <p:nvPr userDrawn="1"/>
          </p:nvSpPr>
          <p:spPr>
            <a:xfrm>
              <a:off x="12554553" y="1"/>
              <a:ext cx="1644047" cy="1816099"/>
            </a:xfrm>
            <a:prstGeom prst="foldedCorner">
              <a:avLst/>
            </a:prstGeom>
            <a:grpFill/>
            <a:ln>
              <a:noFill/>
            </a:ln>
            <a:effectLst>
              <a:outerShdw blurRad="1016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Ins="0" rtlCol="0" anchor="t"/>
            <a:lstStyle/>
            <a:p>
              <a:r>
                <a:rPr lang="en-US" sz="1400">
                  <a:solidFill>
                    <a:schemeClr val="accent6">
                      <a:lumMod val="50000"/>
                    </a:schemeClr>
                  </a:solidFill>
                </a:rPr>
                <a:t>To insert your own icons*:</a:t>
              </a:r>
            </a:p>
            <a:p>
              <a:endParaRPr lang="en-US" sz="1400">
                <a:solidFill>
                  <a:schemeClr val="accent6">
                    <a:lumMod val="50000"/>
                  </a:schemeClr>
                </a:solidFill>
              </a:endParaRPr>
            </a:p>
            <a:p>
              <a:r>
                <a:rPr lang="en-US" sz="1400" b="1">
                  <a:solidFill>
                    <a:schemeClr val="accent6">
                      <a:lumMod val="50000"/>
                    </a:schemeClr>
                  </a:solidFill>
                </a:rPr>
                <a:t>Insert</a:t>
              </a:r>
              <a:r>
                <a:rPr lang="en-US" sz="1400">
                  <a:solidFill>
                    <a:schemeClr val="accent6">
                      <a:lumMod val="50000"/>
                    </a:schemeClr>
                  </a:solidFill>
                </a:rPr>
                <a:t> &gt;&gt; </a:t>
              </a:r>
              <a:r>
                <a:rPr lang="en-US" sz="1400" b="1">
                  <a:solidFill>
                    <a:schemeClr val="accent6">
                      <a:lumMod val="50000"/>
                    </a:schemeClr>
                  </a:solidFill>
                </a:rPr>
                <a:t>Icons</a:t>
              </a:r>
            </a:p>
            <a:p>
              <a:endParaRPr lang="en-US" sz="1400">
                <a:solidFill>
                  <a:schemeClr val="accent6">
                    <a:lumMod val="50000"/>
                  </a:schemeClr>
                </a:solidFill>
              </a:endParaRPr>
            </a:p>
            <a:p>
              <a:r>
                <a:rPr lang="en-US" sz="1200" i="1">
                  <a:solidFill>
                    <a:schemeClr val="accent6">
                      <a:lumMod val="50000"/>
                    </a:schemeClr>
                  </a:solidFill>
                </a:rPr>
                <a:t>(*Only available to Office 365 subscribers)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7C211E-CFD1-4C50-9CCD-D40ED47B29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802026" y="424090"/>
              <a:ext cx="400050" cy="657225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621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2242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027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98F7-9DDC-43C4-A878-841E77F53498}" type="datetimeFigureOut">
              <a:rPr lang="en-AU" smtClean="0"/>
              <a:t>29/10/2019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3EF19-0D5A-4237-B25A-6E2CC9E443F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49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86" r:id="rId2"/>
    <p:sldLayoutId id="2147483787" r:id="rId3"/>
    <p:sldLayoutId id="2147483766" r:id="rId4"/>
    <p:sldLayoutId id="214748376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25584F-FC74-4670-AC30-C4FEFC43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45F96-129D-4E10-BDC4-BD6BD05F6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AC22E-C11B-436D-9AC6-9928F090C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3B68A-8CDA-46AF-B404-A5991A026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B63EC-FBE0-48EA-B636-31C6C745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25584F-FC74-4670-AC30-C4FEFC43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45F96-129D-4E10-BDC4-BD6BD05F6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AC22E-C11B-436D-9AC6-9928F090C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3B68A-8CDA-46AF-B404-A5991A026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B63EC-FBE0-48EA-B636-31C6C745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4.emf"/><Relationship Id="rId5" Type="http://schemas.openxmlformats.org/officeDocument/2006/relationships/diagramQuickStyle" Target="../diagrams/quickStyle1.xml"/><Relationship Id="rId10" Type="http://schemas.openxmlformats.org/officeDocument/2006/relationships/customXml" Target="../ink/ink2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4700"/>
              <a:t>Integrated Design Project:</a:t>
            </a:r>
            <a:br>
              <a:rPr lang="en-US" sz="4700"/>
            </a:br>
            <a:r>
              <a:rPr lang="en-US" sz="4700"/>
              <a:t>EEE20001 Lab Equipment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24257" y="4816881"/>
            <a:ext cx="5367723" cy="1876150"/>
          </a:xfrm>
        </p:spPr>
        <p:txBody>
          <a:bodyPr anchor="t">
            <a:normAutofit/>
          </a:bodyPr>
          <a:lstStyle/>
          <a:p>
            <a:pPr algn="l"/>
            <a:r>
              <a:rPr lang="en-AU"/>
              <a:t>Patrick Curtain, Jordan </a:t>
            </a:r>
            <a:r>
              <a:rPr lang="en-AU" err="1"/>
              <a:t>Boekel</a:t>
            </a:r>
            <a:r>
              <a:rPr lang="en-AU"/>
              <a:t>, Ben Gregg</a:t>
            </a:r>
          </a:p>
          <a:p>
            <a:pPr algn="l"/>
            <a:endParaRPr lang="en-AU"/>
          </a:p>
          <a:p>
            <a:pPr algn="l"/>
            <a:r>
              <a:rPr lang="en-AU"/>
              <a:t>Supervisor: </a:t>
            </a:r>
          </a:p>
          <a:p>
            <a:pPr algn="l"/>
            <a:r>
              <a:rPr lang="en-AU"/>
              <a:t>Peter O’Donoghue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89CEF-1AC9-44A3-9F61-66F5AB1207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18390" r="23196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1086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53DBA-45D5-4AEB-8035-D74DD759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241699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Design Hardware and Software Prototyping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C3B900A-06C0-453B-9F86-9293064587C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082259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cture containing cable, computer&#10;&#10;Description automatically generated">
            <a:extLst>
              <a:ext uri="{FF2B5EF4-FFF2-40B4-BE49-F238E27FC236}">
                <a16:creationId xmlns:a16="http://schemas.microsoft.com/office/drawing/2014/main" id="{E9F610EC-A6CC-4EB6-94C2-BAA4EE660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859" y="3429000"/>
            <a:ext cx="3983481" cy="26517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97599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1C6A7-1E0A-45E0-991D-BE3B6B87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6" y="780655"/>
            <a:ext cx="3751662" cy="3261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USB Protocol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6" y="458922"/>
            <a:ext cx="2138070" cy="1877811"/>
          </a:xfrm>
          <a:prstGeom prst="rect">
            <a:avLst/>
          </a:prstGeom>
          <a:solidFill>
            <a:srgbClr val="73806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8377" y="2469002"/>
            <a:ext cx="2146028" cy="1898903"/>
          </a:xfrm>
          <a:prstGeom prst="rect">
            <a:avLst/>
          </a:prstGeom>
          <a:solidFill>
            <a:srgbClr val="FC502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BA0C4-4FD7-4B20-8837-CA4C0532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88" y="4810760"/>
            <a:ext cx="6675119" cy="136765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20281-8873-47E7-A5BE-2A2B8761F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8347" y="900442"/>
            <a:ext cx="4304902" cy="504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The board now </a:t>
            </a:r>
            <a:r>
              <a:rPr lang="en-AU" sz="2200" dirty="0"/>
              <a:t>utilises</a:t>
            </a:r>
            <a:r>
              <a:rPr lang="en-US" sz="2200" dirty="0"/>
              <a:t> modern USB C connectors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Personal devices can act as 5V supplies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For this specific design, the circuitry is made to identify the board as a ‘sink’ through the channel configuration pins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Programming through USB interface (</a:t>
            </a:r>
            <a:r>
              <a:rPr lang="en-AU" sz="2200" dirty="0"/>
              <a:t>Atmega8U2/16U chips etc provide </a:t>
            </a:r>
            <a:r>
              <a:rPr lang="en-AU" sz="2200" dirty="0" err="1"/>
              <a:t>usb</a:t>
            </a:r>
            <a:r>
              <a:rPr lang="en-AU" sz="2200" dirty="0"/>
              <a:t> to </a:t>
            </a:r>
            <a:r>
              <a:rPr lang="en-AU" sz="2200" dirty="0" err="1"/>
              <a:t>uart</a:t>
            </a:r>
            <a:r>
              <a:rPr lang="en-AU" sz="2200" dirty="0"/>
              <a:t> bridges)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36AF59-96B4-443F-A56B-26DB25246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376" y="458922"/>
            <a:ext cx="2138070" cy="1968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AA0D71-9F68-4722-88AE-2143309F9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376" y="2469001"/>
            <a:ext cx="2138070" cy="18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19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1799-1E68-4274-8417-5D0E31DD4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Stepper Design/ Software &amp; Circuit Protection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01052-564F-478F-85CD-604EAE2FC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86"/>
          <a:stretch/>
        </p:blipFill>
        <p:spPr>
          <a:xfrm>
            <a:off x="6242883" y="153722"/>
            <a:ext cx="5032392" cy="4569356"/>
          </a:xfrm>
          <a:prstGeom prst="rect">
            <a:avLst/>
          </a:prstGeom>
          <a:effectLst/>
        </p:spPr>
      </p:pic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836F535E-3637-4729-A36B-C19DEAC69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8056965"/>
              </p:ext>
            </p:extLst>
          </p:nvPr>
        </p:nvGraphicFramePr>
        <p:xfrm>
          <a:off x="648931" y="2438400"/>
          <a:ext cx="3651466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E3DC520-C2FB-47B3-88F3-7CFB3DB356F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7566" y="4914389"/>
            <a:ext cx="6163026" cy="17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3DE5D7-B3F4-4D42-9834-84A8F5A8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18" y="1183606"/>
            <a:ext cx="10905066" cy="47437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177400-1F2A-4E06-ABC7-3681E2D01AA3}"/>
              </a:ext>
            </a:extLst>
          </p:cNvPr>
          <p:cNvSpPr txBox="1"/>
          <p:nvPr/>
        </p:nvSpPr>
        <p:spPr>
          <a:xfrm>
            <a:off x="8093414" y="4726981"/>
            <a:ext cx="3542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solidFill>
                  <a:srgbClr val="FF0000"/>
                </a:solidFill>
              </a:rPr>
              <a:t>I2C bus common between the display, intersection, and button interface.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1D5ED-4066-4C43-AF82-824D1D873E12}"/>
              </a:ext>
            </a:extLst>
          </p:cNvPr>
          <p:cNvSpPr txBox="1"/>
          <p:nvPr/>
        </p:nvSpPr>
        <p:spPr>
          <a:xfrm>
            <a:off x="4852164" y="5742644"/>
            <a:ext cx="2990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solidFill>
                  <a:srgbClr val="FF0000"/>
                </a:solidFill>
              </a:rPr>
              <a:t>Stepper lights directly driven by MCU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C4206-7FF3-4134-AA70-A68EB7109BC8}"/>
              </a:ext>
            </a:extLst>
          </p:cNvPr>
          <p:cNvSpPr txBox="1"/>
          <p:nvPr/>
        </p:nvSpPr>
        <p:spPr>
          <a:xfrm>
            <a:off x="3439882" y="699857"/>
            <a:ext cx="5312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solidFill>
                  <a:srgbClr val="FF0000"/>
                </a:solidFill>
              </a:rPr>
              <a:t>Dice and lights standalone entities</a:t>
            </a:r>
          </a:p>
        </p:txBody>
      </p:sp>
    </p:spTree>
    <p:extLst>
      <p:ext uri="{BB962C8B-B14F-4D97-AF65-F5344CB8AC3E}">
        <p14:creationId xmlns:p14="http://schemas.microsoft.com/office/powerpoint/2010/main" val="73798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C9D6218-EC1F-42F6-8686-C321B5C6859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1055" r="2" b="13542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BC3B44-B614-4FC0-A99F-2365BD39B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6" r="-2" b="23500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24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DD9857-4FDD-4A87-A8B8-F5DF1AECB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PCB Layout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106371-AEAD-474D-9E55-E4A3FF551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2015406"/>
            <a:ext cx="4871936" cy="46091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Single Sided.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Four- layer design.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Designed to IPC 2221B Standard.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/>
              <a:t>Adequately size tracks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/>
              <a:t>Teardrop strain relief on pads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Minimized footprint to reduce cost and packaging concerns(105, 152mm).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As few through hole components as possible (3 Unique components)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Designed to make both hand soldering and automated assembly possible.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Symbols on silkscreen to assist in readability.</a:t>
            </a:r>
          </a:p>
        </p:txBody>
      </p:sp>
    </p:spTree>
    <p:extLst>
      <p:ext uri="{BB962C8B-B14F-4D97-AF65-F5344CB8AC3E}">
        <p14:creationId xmlns:p14="http://schemas.microsoft.com/office/powerpoint/2010/main" val="3172739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4516-AE90-45D1-BB9E-571C2008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E9B0C-7332-43D4-94AD-459BA9F15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655A6-C490-4CB5-A0DA-A03592B0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245"/>
            <a:ext cx="12192000" cy="62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2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61CD3-1CA5-4323-BC88-47491B39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Overall redesign changes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E52E28C9-A960-4A18-A7FA-E39EE7A11BF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37172679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505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3B375-DE70-405B-BE53-4A72A263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Proposals for Future Iterations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CA901B04-DEF6-47E5-B18F-7CAF21780E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834088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3111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279D7-3AAD-4415-B781-EEA53F717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60" b="88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3AE001-56D3-4F05-971D-7EB5E55B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Outcome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124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54CFA-4031-45E5-9846-0AACFFAD3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Learning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348CC-FAB4-48A4-963A-F8D6B007A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Engineering skills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12D48-F7FD-4A77-B760-AB89F74C0C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/>
              <a:t>Designing for an embedded microcontroller.</a:t>
            </a:r>
          </a:p>
          <a:p>
            <a:r>
              <a:rPr lang="en-AU"/>
              <a:t>PCB design</a:t>
            </a:r>
          </a:p>
          <a:p>
            <a:r>
              <a:rPr lang="en-AU"/>
              <a:t>Component choices – Common is better!</a:t>
            </a:r>
          </a:p>
          <a:p>
            <a:r>
              <a:rPr lang="en-AU"/>
              <a:t>PCB manufacture and assembly</a:t>
            </a:r>
          </a:p>
          <a:p>
            <a:r>
              <a:rPr lang="en-AU"/>
              <a:t>Software programming of embedded systems</a:t>
            </a:r>
          </a:p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39854-38A9-407C-9B9B-C4C1738CE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/>
              <a:t>Management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D245A-9DDE-4E8D-BBDF-10361A6E44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AU"/>
              <a:t>Project time management</a:t>
            </a:r>
          </a:p>
          <a:p>
            <a:r>
              <a:rPr lang="en-AU"/>
              <a:t>Working with a client</a:t>
            </a:r>
          </a:p>
          <a:p>
            <a:r>
              <a:rPr lang="en-AU"/>
              <a:t>Organising team tasks</a:t>
            </a:r>
          </a:p>
          <a:p>
            <a:endParaRPr lang="en-AU"/>
          </a:p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3820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B76E6-8E55-4532-B4C9-362459A3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4" y="327025"/>
            <a:ext cx="5167311" cy="1946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Problem Outline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81014" y="2614613"/>
            <a:ext cx="5167311" cy="3590925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mar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To update and redesign the current EEE20001 student laboratory equipment.  </a:t>
            </a:r>
          </a:p>
          <a:p>
            <a:pPr mar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Current equipment is old and nearing end of life. A new board is needed to continue and improve the learning experience for students.</a:t>
            </a:r>
          </a:p>
          <a:p>
            <a:pPr mar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9DB5D64B-6336-4446-A23C-F8CF4E439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96" r="17848"/>
          <a:stretch/>
        </p:blipFill>
        <p:spPr>
          <a:xfrm>
            <a:off x="5721536" y="1"/>
            <a:ext cx="6470464" cy="6856412"/>
          </a:xfrm>
          <a:custGeom>
            <a:avLst/>
            <a:gdLst>
              <a:gd name="connsiteX0" fmla="*/ 0 w 6470464"/>
              <a:gd name="connsiteY0" fmla="*/ 0 h 6856412"/>
              <a:gd name="connsiteX1" fmla="*/ 6470464 w 6470464"/>
              <a:gd name="connsiteY1" fmla="*/ 0 h 6856412"/>
              <a:gd name="connsiteX2" fmla="*/ 6470464 w 6470464"/>
              <a:gd name="connsiteY2" fmla="*/ 6856412 h 6856412"/>
              <a:gd name="connsiteX3" fmla="*/ 753 w 6470464"/>
              <a:gd name="connsiteY3" fmla="*/ 6856412 h 6856412"/>
              <a:gd name="connsiteX4" fmla="*/ 83736 w 6470464"/>
              <a:gd name="connsiteY4" fmla="*/ 6682434 h 6856412"/>
              <a:gd name="connsiteX5" fmla="*/ 777103 w 6470464"/>
              <a:gd name="connsiteY5" fmla="*/ 3428997 h 6856412"/>
              <a:gd name="connsiteX6" fmla="*/ 83736 w 6470464"/>
              <a:gd name="connsiteY6" fmla="*/ 175558 h 68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866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9AA020E-70B0-4DB0-9217-50B5270CC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04" r="-3" b="32332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6E5AAB-9A7E-47A2-B286-5E320F580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47" b="24191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8CF4E1-D202-4993-B65F-E56C0FF25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31" b="9823"/>
          <a:stretch/>
        </p:blipFill>
        <p:spPr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DA537-9EAD-4C2A-8B8C-B5471C6F5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Current 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06C6B-49E2-4E93-AEC3-AA4886AC9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000000"/>
                </a:solidFill>
                <a:latin typeface="+mn-lt"/>
                <a:cs typeface="+mn-cs"/>
              </a:rPr>
              <a:t>Current Issues: </a:t>
            </a:r>
          </a:p>
          <a:p>
            <a:pPr marL="0"/>
            <a:r>
              <a:rPr lang="en-US">
                <a:solidFill>
                  <a:srgbClr val="000000"/>
                </a:solidFill>
                <a:latin typeface="+mn-lt"/>
                <a:cs typeface="+mn-cs"/>
              </a:rPr>
              <a:t>Old and “long in the tooth”</a:t>
            </a:r>
          </a:p>
          <a:p>
            <a:r>
              <a:rPr lang="en-US">
                <a:solidFill>
                  <a:srgbClr val="000000"/>
                </a:solidFill>
                <a:latin typeface="+mn-lt"/>
                <a:cs typeface="+mn-cs"/>
              </a:rPr>
              <a:t>Size</a:t>
            </a:r>
          </a:p>
          <a:p>
            <a:r>
              <a:rPr lang="en-US">
                <a:solidFill>
                  <a:srgbClr val="000000"/>
                </a:solidFill>
                <a:latin typeface="+mn-lt"/>
                <a:cs typeface="+mn-cs"/>
              </a:rPr>
              <a:t>External Power Supply Brick</a:t>
            </a:r>
          </a:p>
          <a:p>
            <a:r>
              <a:rPr lang="en-US">
                <a:solidFill>
                  <a:srgbClr val="000000"/>
                </a:solidFill>
                <a:latin typeface="+mn-lt"/>
                <a:cs typeface="+mn-cs"/>
              </a:rPr>
              <a:t>Old through hole components</a:t>
            </a:r>
          </a:p>
          <a:p>
            <a:r>
              <a:rPr lang="en-US">
                <a:solidFill>
                  <a:srgbClr val="000000"/>
                </a:solidFill>
                <a:latin typeface="+mn-lt"/>
                <a:cs typeface="+mn-cs"/>
              </a:rPr>
              <a:t>Expensive </a:t>
            </a:r>
            <a:r>
              <a:rPr lang="en-US">
                <a:solidFill>
                  <a:srgbClr val="000000"/>
                </a:solidFill>
              </a:rPr>
              <a:t>to </a:t>
            </a:r>
            <a:r>
              <a:rPr lang="en-US">
                <a:solidFill>
                  <a:srgbClr val="000000"/>
                </a:solidFill>
                <a:latin typeface="+mn-lt"/>
                <a:cs typeface="+mn-cs"/>
              </a:rPr>
              <a:t>manufacture</a:t>
            </a:r>
          </a:p>
          <a:p>
            <a:endParaRPr lang="en-US">
              <a:solidFill>
                <a:srgbClr val="000000"/>
              </a:solidFill>
              <a:latin typeface="+mn-lt"/>
              <a:cs typeface="+mn-cs"/>
            </a:endParaRPr>
          </a:p>
          <a:p>
            <a:pPr marL="0"/>
            <a:endParaRPr lang="en-US">
              <a:solidFill>
                <a:srgbClr val="00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86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DEAEE1D-81A4-46E8-9953-27C6988672CD}"/>
              </a:ext>
            </a:extLst>
          </p:cNvPr>
          <p:cNvSpPr/>
          <p:nvPr/>
        </p:nvSpPr>
        <p:spPr>
          <a:xfrm>
            <a:off x="302459" y="4220701"/>
            <a:ext cx="3025202" cy="244399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E9B3F9F-7564-4586-B6A7-5BB0CA7CA14A}"/>
              </a:ext>
            </a:extLst>
          </p:cNvPr>
          <p:cNvSpPr/>
          <p:nvPr/>
        </p:nvSpPr>
        <p:spPr>
          <a:xfrm>
            <a:off x="8585478" y="374103"/>
            <a:ext cx="3025202" cy="54650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AF5FF67-B69D-4ED5-9AF2-554DA521CC47}"/>
              </a:ext>
            </a:extLst>
          </p:cNvPr>
          <p:cNvSpPr/>
          <p:nvPr/>
        </p:nvSpPr>
        <p:spPr>
          <a:xfrm>
            <a:off x="4427472" y="379924"/>
            <a:ext cx="3025202" cy="54650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469D35A-CE6C-4A84-A7C4-B75850C261A1}"/>
              </a:ext>
            </a:extLst>
          </p:cNvPr>
          <p:cNvSpPr/>
          <p:nvPr/>
        </p:nvSpPr>
        <p:spPr>
          <a:xfrm>
            <a:off x="8618471" y="4210526"/>
            <a:ext cx="3025202" cy="2443997"/>
          </a:xfrm>
          <a:prstGeom prst="roundRect">
            <a:avLst/>
          </a:prstGeom>
          <a:solidFill>
            <a:srgbClr val="B482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F7C516-483A-40C8-8F57-2BB548F775F7}"/>
              </a:ext>
            </a:extLst>
          </p:cNvPr>
          <p:cNvSpPr/>
          <p:nvPr/>
        </p:nvSpPr>
        <p:spPr>
          <a:xfrm>
            <a:off x="4493459" y="4220701"/>
            <a:ext cx="3025202" cy="24439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E2A4521-4B91-41AA-8091-AA4EC3A8FAF3}"/>
              </a:ext>
            </a:extLst>
          </p:cNvPr>
          <p:cNvSpPr/>
          <p:nvPr/>
        </p:nvSpPr>
        <p:spPr>
          <a:xfrm>
            <a:off x="8585478" y="3570026"/>
            <a:ext cx="3025202" cy="546503"/>
          </a:xfrm>
          <a:prstGeom prst="roundRect">
            <a:avLst/>
          </a:prstGeom>
          <a:solidFill>
            <a:srgbClr val="B482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844C8AE-AF79-4F04-A19A-D6B9C4092A21}"/>
              </a:ext>
            </a:extLst>
          </p:cNvPr>
          <p:cNvSpPr/>
          <p:nvPr/>
        </p:nvSpPr>
        <p:spPr>
          <a:xfrm>
            <a:off x="4493459" y="3594067"/>
            <a:ext cx="3025202" cy="546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08A2D58-D8F6-40DC-9279-52AD6442C7EA}"/>
              </a:ext>
            </a:extLst>
          </p:cNvPr>
          <p:cNvSpPr/>
          <p:nvPr/>
        </p:nvSpPr>
        <p:spPr>
          <a:xfrm>
            <a:off x="335454" y="3594067"/>
            <a:ext cx="3025202" cy="54650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1F8E0B2-C5B4-4429-980A-B6A1C9836566}"/>
              </a:ext>
            </a:extLst>
          </p:cNvPr>
          <p:cNvSpPr/>
          <p:nvPr/>
        </p:nvSpPr>
        <p:spPr>
          <a:xfrm>
            <a:off x="368448" y="379924"/>
            <a:ext cx="3025202" cy="54650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A859B66-D6D0-4BDE-8B98-8AD595A3C539}"/>
              </a:ext>
            </a:extLst>
          </p:cNvPr>
          <p:cNvSpPr/>
          <p:nvPr/>
        </p:nvSpPr>
        <p:spPr>
          <a:xfrm>
            <a:off x="8585478" y="1025064"/>
            <a:ext cx="3025202" cy="244399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4EA388A-5D08-4A30-B64B-006767751085}"/>
              </a:ext>
            </a:extLst>
          </p:cNvPr>
          <p:cNvSpPr/>
          <p:nvPr/>
        </p:nvSpPr>
        <p:spPr>
          <a:xfrm>
            <a:off x="4460466" y="1025065"/>
            <a:ext cx="3025202" cy="2443997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0069C2E-9F2A-4B75-AF42-9CF841990D46}"/>
              </a:ext>
            </a:extLst>
          </p:cNvPr>
          <p:cNvSpPr/>
          <p:nvPr/>
        </p:nvSpPr>
        <p:spPr>
          <a:xfrm>
            <a:off x="368448" y="1025066"/>
            <a:ext cx="3025202" cy="24439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AF217B-2825-4B6B-B705-D4BDFF520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448" y="201155"/>
            <a:ext cx="2959214" cy="546503"/>
          </a:xfrm>
        </p:spPr>
        <p:txBody>
          <a:bodyPr/>
          <a:lstStyle/>
          <a:p>
            <a:r>
              <a:rPr lang="en-AU"/>
              <a:t>Traffic Module</a:t>
            </a:r>
          </a:p>
        </p:txBody>
      </p:sp>
      <p:pic>
        <p:nvPicPr>
          <p:cNvPr id="39" name="Content Placeholder 38" descr="Wireless router">
            <a:extLst>
              <a:ext uri="{FF2B5EF4-FFF2-40B4-BE49-F238E27FC236}">
                <a16:creationId xmlns:a16="http://schemas.microsoft.com/office/drawing/2014/main" id="{34786595-4073-4D34-974F-B430EE6516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7361" y="2562515"/>
            <a:ext cx="914400" cy="914400"/>
          </a:xfr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8767153-0AB5-4D8C-9E1A-A0F817F532A1}"/>
              </a:ext>
            </a:extLst>
          </p:cNvPr>
          <p:cNvSpPr txBox="1">
            <a:spLocks/>
          </p:cNvSpPr>
          <p:nvPr/>
        </p:nvSpPr>
        <p:spPr>
          <a:xfrm>
            <a:off x="4493460" y="1068348"/>
            <a:ext cx="2992208" cy="1537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Provides a frequency output for students to use as a clock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6FA8566-1B6A-4E74-B7F5-13165A3FB825}"/>
              </a:ext>
            </a:extLst>
          </p:cNvPr>
          <p:cNvSpPr txBox="1">
            <a:spLocks/>
          </p:cNvSpPr>
          <p:nvPr/>
        </p:nvSpPr>
        <p:spPr>
          <a:xfrm>
            <a:off x="8618471" y="1025067"/>
            <a:ext cx="2992209" cy="1649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Simulates the control scheme of a stepper given a sequence of inputs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7684393-F183-4A1F-9B7C-602C8BB07269}"/>
              </a:ext>
            </a:extLst>
          </p:cNvPr>
          <p:cNvSpPr txBox="1">
            <a:spLocks/>
          </p:cNvSpPr>
          <p:nvPr/>
        </p:nvSpPr>
        <p:spPr>
          <a:xfrm>
            <a:off x="321915" y="4417136"/>
            <a:ext cx="3025201" cy="16200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A digital dice display controlled by user inputs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504FE55F-033E-4455-B23D-616D19B6E81C}"/>
              </a:ext>
            </a:extLst>
          </p:cNvPr>
          <p:cNvSpPr txBox="1">
            <a:spLocks/>
          </p:cNvSpPr>
          <p:nvPr/>
        </p:nvSpPr>
        <p:spPr>
          <a:xfrm>
            <a:off x="4493460" y="4273215"/>
            <a:ext cx="3025201" cy="17002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Provides an output buffer for students to view their CPLD state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0762BFC2-9EEF-44EE-80E7-6C25A1A41D59}"/>
              </a:ext>
            </a:extLst>
          </p:cNvPr>
          <p:cNvSpPr txBox="1">
            <a:spLocks/>
          </p:cNvSpPr>
          <p:nvPr/>
        </p:nvSpPr>
        <p:spPr>
          <a:xfrm>
            <a:off x="8665004" y="4313281"/>
            <a:ext cx="3025201" cy="16200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Buttons for the student to provide input to experimental circuits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B3CC1F6-A287-44AD-A56A-EBC4D25A26E2}"/>
              </a:ext>
            </a:extLst>
          </p:cNvPr>
          <p:cNvSpPr txBox="1">
            <a:spLocks/>
          </p:cNvSpPr>
          <p:nvPr/>
        </p:nvSpPr>
        <p:spPr>
          <a:xfrm>
            <a:off x="4493460" y="222860"/>
            <a:ext cx="2959214" cy="546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Frequency Generator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85FE943-063F-4D2E-826D-18B6A58F4503}"/>
              </a:ext>
            </a:extLst>
          </p:cNvPr>
          <p:cNvSpPr txBox="1">
            <a:spLocks/>
          </p:cNvSpPr>
          <p:nvPr/>
        </p:nvSpPr>
        <p:spPr>
          <a:xfrm>
            <a:off x="8618472" y="379924"/>
            <a:ext cx="2959214" cy="546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Stepper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EBF8BD7-21DC-49AB-8CBC-CA66CE67223F}"/>
              </a:ext>
            </a:extLst>
          </p:cNvPr>
          <p:cNvSpPr txBox="1">
            <a:spLocks/>
          </p:cNvSpPr>
          <p:nvPr/>
        </p:nvSpPr>
        <p:spPr>
          <a:xfrm>
            <a:off x="368448" y="3666344"/>
            <a:ext cx="2959214" cy="546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Dice Module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477E9AA-F2E4-4E4B-A2A1-2FE6DA046F0C}"/>
              </a:ext>
            </a:extLst>
          </p:cNvPr>
          <p:cNvSpPr txBox="1">
            <a:spLocks/>
          </p:cNvSpPr>
          <p:nvPr/>
        </p:nvSpPr>
        <p:spPr>
          <a:xfrm>
            <a:off x="4493460" y="3680142"/>
            <a:ext cx="2959214" cy="546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LED Module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06A17E4-626A-4D6C-A57B-85620BF0BFAF}"/>
              </a:ext>
            </a:extLst>
          </p:cNvPr>
          <p:cNvSpPr txBox="1">
            <a:spLocks/>
          </p:cNvSpPr>
          <p:nvPr/>
        </p:nvSpPr>
        <p:spPr>
          <a:xfrm>
            <a:off x="8618472" y="3567704"/>
            <a:ext cx="2959214" cy="546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Fun Buttons</a:t>
            </a:r>
          </a:p>
        </p:txBody>
      </p:sp>
      <p:pic>
        <p:nvPicPr>
          <p:cNvPr id="35" name="Graphic 34" descr="Traffic light">
            <a:extLst>
              <a:ext uri="{FF2B5EF4-FFF2-40B4-BE49-F238E27FC236}">
                <a16:creationId xmlns:a16="http://schemas.microsoft.com/office/drawing/2014/main" id="{71CB0E2D-6FD9-4766-891B-48326C317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46195" y="2657746"/>
            <a:ext cx="847455" cy="847455"/>
          </a:xfrm>
          <a:prstGeom prst="rect">
            <a:avLst/>
          </a:prstGeom>
        </p:spPr>
      </p:pic>
      <p:pic>
        <p:nvPicPr>
          <p:cNvPr id="41" name="Graphic 40" descr="Circles with arrows">
            <a:extLst>
              <a:ext uri="{FF2B5EF4-FFF2-40B4-BE49-F238E27FC236}">
                <a16:creationId xmlns:a16="http://schemas.microsoft.com/office/drawing/2014/main" id="{AA185B19-DCC9-4484-919C-CE79BB3351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6612" y="2750736"/>
            <a:ext cx="741073" cy="741073"/>
          </a:xfrm>
          <a:prstGeom prst="rect">
            <a:avLst/>
          </a:prstGeom>
        </p:spPr>
      </p:pic>
      <p:pic>
        <p:nvPicPr>
          <p:cNvPr id="43" name="Graphic 42" descr="Dice">
            <a:extLst>
              <a:ext uri="{FF2B5EF4-FFF2-40B4-BE49-F238E27FC236}">
                <a16:creationId xmlns:a16="http://schemas.microsoft.com/office/drawing/2014/main" id="{89F5BCC1-94EB-44D0-B1F0-F0AE9AB439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94063" y="5736909"/>
            <a:ext cx="914400" cy="914400"/>
          </a:xfrm>
          <a:prstGeom prst="rect">
            <a:avLst/>
          </a:prstGeom>
        </p:spPr>
      </p:pic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D54CFD76-E965-4A99-AC5C-052B6D50F2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96586" y="5913064"/>
            <a:ext cx="722075" cy="722075"/>
          </a:xfrm>
          <a:prstGeom prst="rect">
            <a:avLst/>
          </a:prstGeom>
        </p:spPr>
      </p:pic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2F766EDA-BFFD-41DC-90B4-502789AF656B}"/>
              </a:ext>
            </a:extLst>
          </p:cNvPr>
          <p:cNvSpPr txBox="1">
            <a:spLocks/>
          </p:cNvSpPr>
          <p:nvPr/>
        </p:nvSpPr>
        <p:spPr>
          <a:xfrm>
            <a:off x="368448" y="1124828"/>
            <a:ext cx="2992208" cy="153744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/>
              <a:t>Simulates a traffic intersection, students provide a control system.</a:t>
            </a:r>
          </a:p>
        </p:txBody>
      </p:sp>
      <p:pic>
        <p:nvPicPr>
          <p:cNvPr id="5" name="Graphic 4" descr="Siren">
            <a:extLst>
              <a:ext uri="{FF2B5EF4-FFF2-40B4-BE49-F238E27FC236}">
                <a16:creationId xmlns:a16="http://schemas.microsoft.com/office/drawing/2014/main" id="{F63EFEBF-BD3D-4966-B1EA-DF7F300B52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1088" y="5913064"/>
            <a:ext cx="738245" cy="7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7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79689413-538C-492F-B25F-57135C91D5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9373828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51CBF0-EEA6-4755-A623-B06AE200D086}"/>
                  </a:ext>
                </a:extLst>
              </p14:cNvPr>
              <p14:cNvContentPartPr/>
              <p14:nvPr/>
            </p14:nvContentPartPr>
            <p14:xfrm>
              <a:off x="1208379" y="1019255"/>
              <a:ext cx="360" cy="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51CBF0-EEA6-4755-A623-B06AE200D0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5379" y="956255"/>
                <a:ext cx="1260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327AE2C-BDC6-4566-B8A1-BD5524DDE423}"/>
                  </a:ext>
                </a:extLst>
              </p14:cNvPr>
              <p14:cNvContentPartPr/>
              <p14:nvPr/>
            </p14:nvContentPartPr>
            <p14:xfrm>
              <a:off x="570459" y="1197455"/>
              <a:ext cx="10913040" cy="18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327AE2C-BDC6-4566-B8A1-BD5524DDE4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7457" y="1134455"/>
                <a:ext cx="11038684" cy="306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26B76E6-8E55-4532-B4C9-362459A3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715033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chemeClr val="tx1"/>
                </a:solidFill>
                <a:latin typeface="+mj-lt"/>
                <a:cs typeface="+mj-cs"/>
              </a:rPr>
              <a:t>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25784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05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589E60A4-E188-428D-ADDF-AC89BC3920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01" r="-3" b="22251"/>
          <a:stretch/>
        </p:blipFill>
        <p:spPr>
          <a:xfrm>
            <a:off x="5926240" y="10"/>
            <a:ext cx="6265758" cy="2285990"/>
          </a:xfrm>
          <a:custGeom>
            <a:avLst/>
            <a:gdLst>
              <a:gd name="connsiteX0" fmla="*/ 0 w 6265758"/>
              <a:gd name="connsiteY0" fmla="*/ 0 h 2286000"/>
              <a:gd name="connsiteX1" fmla="*/ 6265758 w 6265758"/>
              <a:gd name="connsiteY1" fmla="*/ 0 h 2286000"/>
              <a:gd name="connsiteX2" fmla="*/ 6265758 w 6265758"/>
              <a:gd name="connsiteY2" fmla="*/ 2286000 h 2286000"/>
              <a:gd name="connsiteX3" fmla="*/ 1062168 w 6265758"/>
              <a:gd name="connsiteY3" fmla="*/ 2286000 h 2286000"/>
              <a:gd name="connsiteX4" fmla="*/ 790683 w 6265758"/>
              <a:gd name="connsiteY4" fmla="*/ 1700078 h 2286000"/>
              <a:gd name="connsiteX5" fmla="*/ 787725 w 6265758"/>
              <a:gd name="connsiteY5" fmla="*/ 1700078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</p:spPr>
      </p:pic>
      <p:pic>
        <p:nvPicPr>
          <p:cNvPr id="20" name="Content Placeholder 11" descr="A circuit board&#10;&#10;Description automatically generated">
            <a:extLst>
              <a:ext uri="{FF2B5EF4-FFF2-40B4-BE49-F238E27FC236}">
                <a16:creationId xmlns:a16="http://schemas.microsoft.com/office/drawing/2014/main" id="{0B74E32E-8BC9-41DB-8FD0-122245406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505" b="3434"/>
          <a:stretch/>
        </p:blipFill>
        <p:spPr>
          <a:xfrm>
            <a:off x="6988408" y="2286000"/>
            <a:ext cx="5203590" cy="2286000"/>
          </a:xfrm>
          <a:custGeom>
            <a:avLst/>
            <a:gdLst>
              <a:gd name="connsiteX0" fmla="*/ 0 w 5203590"/>
              <a:gd name="connsiteY0" fmla="*/ 0 h 2286000"/>
              <a:gd name="connsiteX1" fmla="*/ 5203590 w 5203590"/>
              <a:gd name="connsiteY1" fmla="*/ 0 h 2286000"/>
              <a:gd name="connsiteX2" fmla="*/ 5203590 w 5203590"/>
              <a:gd name="connsiteY2" fmla="*/ 2286000 h 2286000"/>
              <a:gd name="connsiteX3" fmla="*/ 1059212 w 5203590"/>
              <a:gd name="connsiteY3" fmla="*/ 2286000 h 2286000"/>
              <a:gd name="connsiteX4" fmla="*/ 925708 w 5203590"/>
              <a:gd name="connsiteY4" fmla="*/ 1997870 h 2286000"/>
              <a:gd name="connsiteX5" fmla="*/ 925707 w 5203590"/>
              <a:gd name="connsiteY5" fmla="*/ 199787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DC8B7B21-2806-42EE-BB78-2AEC226129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49" r="2" b="37362"/>
          <a:stretch/>
        </p:blipFill>
        <p:spPr>
          <a:xfrm>
            <a:off x="8047618" y="4572000"/>
            <a:ext cx="4144382" cy="2286000"/>
          </a:xfrm>
          <a:custGeom>
            <a:avLst/>
            <a:gdLst>
              <a:gd name="connsiteX0" fmla="*/ 0 w 4144382"/>
              <a:gd name="connsiteY0" fmla="*/ 0 h 2286000"/>
              <a:gd name="connsiteX1" fmla="*/ 4144382 w 4144382"/>
              <a:gd name="connsiteY1" fmla="*/ 0 h 2286000"/>
              <a:gd name="connsiteX2" fmla="*/ 4144382 w 4144382"/>
              <a:gd name="connsiteY2" fmla="*/ 2286000 h 2286000"/>
              <a:gd name="connsiteX3" fmla="*/ 1054581 w 4144382"/>
              <a:gd name="connsiteY3" fmla="*/ 2286000 h 2286000"/>
              <a:gd name="connsiteX4" fmla="*/ 1054581 w 4144382"/>
              <a:gd name="connsiteY4" fmla="*/ 2285999 h 2286000"/>
              <a:gd name="connsiteX5" fmla="*/ 1059211 w 4144382"/>
              <a:gd name="connsiteY5" fmla="*/ 2285999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</p:spPr>
      </p:pic>
      <p:sp>
        <p:nvSpPr>
          <p:cNvPr id="131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0203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04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>
                <a:solidFill>
                  <a:srgbClr val="000000"/>
                </a:solidFill>
              </a:rPr>
              <a:t>THE NEW DESIGN</a:t>
            </a:r>
            <a:br>
              <a:rPr lang="en-US" sz="2800">
                <a:solidFill>
                  <a:srgbClr val="000000"/>
                </a:solidFill>
              </a:rPr>
            </a:br>
            <a:r>
              <a:rPr lang="en-US" sz="2800">
                <a:solidFill>
                  <a:srgbClr val="000000"/>
                </a:solidFill>
              </a:rPr>
              <a:t> </a:t>
            </a:r>
            <a:br>
              <a:rPr lang="en-US" sz="2800">
                <a:solidFill>
                  <a:srgbClr val="000000"/>
                </a:solidFill>
              </a:rPr>
            </a:br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101" name="Content Placeholder 79">
            <a:extLst>
              <a:ext uri="{FF2B5EF4-FFF2-40B4-BE49-F238E27FC236}">
                <a16:creationId xmlns:a16="http://schemas.microsoft.com/office/drawing/2014/main" id="{EAD1F089-C6D1-49F1-A3F4-A0B46AC1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pPr marL="0" indent="0">
              <a:buClr>
                <a:srgbClr val="CE8F2B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Design Considerations</a:t>
            </a:r>
          </a:p>
          <a:p>
            <a:pPr>
              <a:buClr>
                <a:srgbClr val="CE8F2B"/>
              </a:buClr>
            </a:pPr>
            <a:r>
              <a:rPr lang="en-US" sz="2000" dirty="0">
                <a:solidFill>
                  <a:srgbClr val="000000"/>
                </a:solidFill>
              </a:rPr>
              <a:t>Single board design, rather than separate boards for modules.</a:t>
            </a:r>
          </a:p>
          <a:p>
            <a:pPr>
              <a:buClr>
                <a:srgbClr val="CE8F2B"/>
              </a:buClr>
            </a:pPr>
            <a:r>
              <a:rPr lang="en-US" sz="2000" dirty="0">
                <a:solidFill>
                  <a:srgbClr val="000000"/>
                </a:solidFill>
              </a:rPr>
              <a:t>Multi vs single micro-controllers</a:t>
            </a:r>
          </a:p>
          <a:p>
            <a:pPr>
              <a:buClr>
                <a:srgbClr val="CE8F2B"/>
              </a:buClr>
            </a:pPr>
            <a:r>
              <a:rPr lang="en-US" sz="2000" dirty="0">
                <a:solidFill>
                  <a:srgbClr val="000000"/>
                </a:solidFill>
              </a:rPr>
              <a:t>Bus Design (I2C)</a:t>
            </a:r>
          </a:p>
          <a:p>
            <a:pPr>
              <a:buClr>
                <a:srgbClr val="CE8F2B"/>
              </a:buClr>
            </a:pPr>
            <a:r>
              <a:rPr lang="en-US" sz="2000" dirty="0">
                <a:solidFill>
                  <a:srgbClr val="000000"/>
                </a:solidFill>
              </a:rPr>
              <a:t>Manual vs programmable debouncing</a:t>
            </a:r>
          </a:p>
          <a:p>
            <a:pPr>
              <a:buClr>
                <a:srgbClr val="CE8F2B"/>
              </a:buClr>
            </a:pPr>
            <a:r>
              <a:rPr lang="en-US" sz="2000" dirty="0">
                <a:solidFill>
                  <a:srgbClr val="000000"/>
                </a:solidFill>
              </a:rPr>
              <a:t>Multiplexing stepper </a:t>
            </a:r>
          </a:p>
          <a:p>
            <a:pPr>
              <a:buClr>
                <a:srgbClr val="CE8F2B"/>
              </a:buClr>
            </a:pPr>
            <a:r>
              <a:rPr lang="en-US" sz="2000" dirty="0">
                <a:solidFill>
                  <a:srgbClr val="000000"/>
                </a:solidFill>
              </a:rPr>
              <a:t>Linear vs Switch Regulator</a:t>
            </a:r>
          </a:p>
          <a:p>
            <a:pPr>
              <a:buClr>
                <a:srgbClr val="CE8F2B"/>
              </a:buClr>
            </a:pPr>
            <a:r>
              <a:rPr lang="en-US" sz="2000" dirty="0">
                <a:solidFill>
                  <a:srgbClr val="000000"/>
                </a:solidFill>
              </a:rPr>
              <a:t>SMT vs through hole components</a:t>
            </a:r>
          </a:p>
          <a:p>
            <a:pPr marL="0" indent="0">
              <a:buClr>
                <a:srgbClr val="CE8F2B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Clr>
                <a:srgbClr val="CE8F2B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Clr>
                <a:srgbClr val="CE8F2B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9">
            <a:extLst>
              <a:ext uri="{FF2B5EF4-FFF2-40B4-BE49-F238E27FC236}">
                <a16:creationId xmlns:a16="http://schemas.microsoft.com/office/drawing/2014/main" id="{D2B7BF6A-D5EE-4762-9805-3A2A0872887D}"/>
              </a:ext>
            </a:extLst>
          </p:cNvPr>
          <p:cNvSpPr txBox="1">
            <a:spLocks/>
          </p:cNvSpPr>
          <p:nvPr/>
        </p:nvSpPr>
        <p:spPr>
          <a:xfrm>
            <a:off x="175098" y="1274324"/>
            <a:ext cx="4289897" cy="587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i="1"/>
              <a:t>Smaller profile</a:t>
            </a:r>
          </a:p>
          <a:p>
            <a:pPr lvl="1"/>
            <a:r>
              <a:rPr lang="en-US" sz="2000"/>
              <a:t>~60% Reduction in area.</a:t>
            </a:r>
          </a:p>
          <a:p>
            <a:pPr lvl="1"/>
            <a:r>
              <a:rPr lang="en-US" sz="2000"/>
              <a:t>Reduced volume.</a:t>
            </a:r>
          </a:p>
          <a:p>
            <a:pPr marL="0"/>
            <a:r>
              <a:rPr lang="en-US" sz="2000" i="1"/>
              <a:t>Cheaper to manufacture</a:t>
            </a:r>
          </a:p>
          <a:p>
            <a:pPr lvl="1"/>
            <a:r>
              <a:rPr lang="en-US" sz="2000"/>
              <a:t>Per board cost of ~$30-40 and minimal final assembly – 90% cost reduction.</a:t>
            </a:r>
          </a:p>
          <a:p>
            <a:pPr marL="0"/>
            <a:r>
              <a:rPr lang="en-US" sz="2000" i="1"/>
              <a:t>Simpler to maintain and use.</a:t>
            </a:r>
          </a:p>
          <a:p>
            <a:pPr lvl="1"/>
            <a:r>
              <a:rPr lang="en-US" sz="2000"/>
              <a:t>One microcontroller to program</a:t>
            </a:r>
          </a:p>
          <a:p>
            <a:pPr lvl="1"/>
            <a:r>
              <a:rPr lang="en-US" sz="2000"/>
              <a:t>Less components</a:t>
            </a:r>
          </a:p>
          <a:p>
            <a:pPr lvl="1"/>
            <a:r>
              <a:rPr lang="en-US" sz="2000"/>
              <a:t>Powered by USB C. </a:t>
            </a:r>
          </a:p>
          <a:p>
            <a:pPr lvl="1"/>
            <a:r>
              <a:rPr lang="en-US" sz="2000"/>
              <a:t>OLED for frequency generator.</a:t>
            </a:r>
          </a:p>
        </p:txBody>
      </p:sp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2DA59BC5-EEE0-47E1-8EEF-59E732912C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4" r="17567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5270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A6B319F-86FE-4754-878E-06F0804D8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2385" cy="6858000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F7D1B5-3477-499F-ACC5-2C8B07F4E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385" y="0"/>
            <a:ext cx="3218914" cy="6858000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FA156-606C-4436-A248-0F27EEFFF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6" y="1608667"/>
            <a:ext cx="2823275" cy="4501127"/>
          </a:xfrm>
        </p:spPr>
        <p:txBody>
          <a:bodyPr anchor="t">
            <a:normAutofit/>
          </a:bodyPr>
          <a:lstStyle/>
          <a:p>
            <a:pPr algn="r"/>
            <a:r>
              <a:rPr lang="en-AU" sz="3200">
                <a:solidFill>
                  <a:srgbClr val="FFFFFF"/>
                </a:solidFill>
              </a:rPr>
              <a:t>MCU research and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70F2B-C215-41F5-9B14-5AF31F5EA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698" y="1608667"/>
            <a:ext cx="3421958" cy="4501127"/>
          </a:xfrm>
        </p:spPr>
        <p:txBody>
          <a:bodyPr>
            <a:normAutofit/>
          </a:bodyPr>
          <a:lstStyle/>
          <a:p>
            <a:r>
              <a:rPr lang="en-AU" sz="2000"/>
              <a:t>Considered various MCU alternatives for the project</a:t>
            </a:r>
          </a:p>
          <a:p>
            <a:r>
              <a:rPr lang="en-AU" sz="2000"/>
              <a:t>Decided on ATMega328 due to extensive ecosystem (Arduino) and lower cost hardware.</a:t>
            </a:r>
          </a:p>
          <a:p>
            <a:r>
              <a:rPr lang="en-AU" sz="2000"/>
              <a:t>To deal with lack of GPIO, use I</a:t>
            </a:r>
            <a:r>
              <a:rPr lang="en-AU" sz="2000" baseline="30000"/>
              <a:t>2</a:t>
            </a:r>
            <a:r>
              <a:rPr lang="en-AU" sz="2000"/>
              <a:t>C port expanders to provide more ports.</a:t>
            </a:r>
          </a:p>
          <a:p>
            <a:r>
              <a:rPr lang="en-AU" sz="2000"/>
              <a:t>Using public libraries to reduce workload and implement functionality – OLED, Expander, debouncing</a:t>
            </a:r>
          </a:p>
          <a:p>
            <a:pPr marL="0" indent="0">
              <a:buNone/>
            </a:pPr>
            <a:endParaRPr lang="en-AU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A3593-E9B2-42C5-A8DA-C83C298DD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89696" y="1608667"/>
            <a:ext cx="3421957" cy="4501127"/>
          </a:xfrm>
        </p:spPr>
        <p:txBody>
          <a:bodyPr>
            <a:normAutofit/>
          </a:bodyPr>
          <a:lstStyle/>
          <a:p>
            <a:r>
              <a:rPr lang="en-AU" sz="2000"/>
              <a:t>Provide a pin layout specification for PCB design</a:t>
            </a:r>
          </a:p>
          <a:p>
            <a:r>
              <a:rPr lang="en-AU" sz="2000"/>
              <a:t>Implement In-circuit programming for embedding the processor in the design</a:t>
            </a:r>
          </a:p>
          <a:p>
            <a:r>
              <a:rPr lang="en-AU" sz="2000"/>
              <a:t>Implement modules controlled by MCU in software</a:t>
            </a:r>
          </a:p>
        </p:txBody>
      </p:sp>
    </p:spTree>
    <p:extLst>
      <p:ext uri="{BB962C8B-B14F-4D97-AF65-F5344CB8AC3E}">
        <p14:creationId xmlns:p14="http://schemas.microsoft.com/office/powerpoint/2010/main" val="1758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2DB81BB-A8B5-4FAC-8196-247BB1F650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CF8"/>
              </a:clrFrom>
              <a:clrTo>
                <a:srgbClr val="FFFC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1375" y="643466"/>
            <a:ext cx="1026924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47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738</Words>
  <Application>Microsoft Office PowerPoint</Application>
  <PresentationFormat>Widescreen</PresentationFormat>
  <Paragraphs>126</Paragraphs>
  <Slides>19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Office Theme</vt:lpstr>
      <vt:lpstr>Office Theme</vt:lpstr>
      <vt:lpstr>Integrated Design Project: EEE20001 Lab Equipment</vt:lpstr>
      <vt:lpstr>Problem Outline</vt:lpstr>
      <vt:lpstr>Current Equipment</vt:lpstr>
      <vt:lpstr>PowerPoint Presentation</vt:lpstr>
      <vt:lpstr>Project Objectives</vt:lpstr>
      <vt:lpstr>THE NEW DESIGN   </vt:lpstr>
      <vt:lpstr>PowerPoint Presentation</vt:lpstr>
      <vt:lpstr>MCU research and software</vt:lpstr>
      <vt:lpstr>PowerPoint Presentation</vt:lpstr>
      <vt:lpstr>Design Hardware and Software Prototyping</vt:lpstr>
      <vt:lpstr>USB Protocol  </vt:lpstr>
      <vt:lpstr>Stepper Design/ Software &amp; Circuit Protection  </vt:lpstr>
      <vt:lpstr>PowerPoint Presentation</vt:lpstr>
      <vt:lpstr>PCB Layout </vt:lpstr>
      <vt:lpstr>Management</vt:lpstr>
      <vt:lpstr>Overall redesign changes</vt:lpstr>
      <vt:lpstr>Proposals for Future Iterations</vt:lpstr>
      <vt:lpstr>Outcome</vt:lpstr>
      <vt:lpstr>Learning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Design Project: EEE20001 Lab Equipment</dc:title>
  <dc:creator>Patrick Curtain</dc:creator>
  <cp:lastModifiedBy>Ben Gregg</cp:lastModifiedBy>
  <cp:revision>2</cp:revision>
  <dcterms:created xsi:type="dcterms:W3CDTF">2019-10-23T22:36:51Z</dcterms:created>
  <dcterms:modified xsi:type="dcterms:W3CDTF">2019-10-29T10:03:16Z</dcterms:modified>
</cp:coreProperties>
</file>